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02" r:id="rId2"/>
    <p:sldId id="503" r:id="rId3"/>
    <p:sldId id="269" r:id="rId4"/>
    <p:sldId id="499" r:id="rId5"/>
    <p:sldId id="500" r:id="rId6"/>
    <p:sldId id="263" r:id="rId7"/>
    <p:sldId id="498" r:id="rId8"/>
    <p:sldId id="479" r:id="rId9"/>
    <p:sldId id="482" r:id="rId10"/>
    <p:sldId id="483" r:id="rId11"/>
    <p:sldId id="484" r:id="rId12"/>
    <p:sldId id="485" r:id="rId13"/>
    <p:sldId id="486" r:id="rId14"/>
    <p:sldId id="487" r:id="rId15"/>
    <p:sldId id="481" r:id="rId16"/>
    <p:sldId id="488" r:id="rId17"/>
    <p:sldId id="489" r:id="rId18"/>
    <p:sldId id="493" r:id="rId19"/>
    <p:sldId id="494" r:id="rId20"/>
    <p:sldId id="491" r:id="rId21"/>
    <p:sldId id="492" r:id="rId22"/>
    <p:sldId id="495" r:id="rId23"/>
    <p:sldId id="271" r:id="rId24"/>
    <p:sldId id="501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027B4-25E4-4C57-92B3-FF991BD78A7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970A-AC83-412B-B247-EE8F7DA79CF3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gm:t>
    </dgm:pt>
    <dgm:pt modelId="{2E54DD5B-E82E-4668-8E17-6AEA758E5095}" type="parTrans" cxnId="{BC31AE51-9572-49F6-BB2D-B6EC0687F0BC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E6801B8-B7BE-42C1-A5C3-4DD37A357FD3}" type="sibTrans" cxnId="{BC31AE51-9572-49F6-BB2D-B6EC0687F0BC}">
      <dgm:prSet custT="1"/>
      <dgm:spPr/>
      <dgm:t>
        <a:bodyPr/>
        <a:lstStyle/>
        <a:p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gm:t>
    </dgm:pt>
    <dgm:pt modelId="{05DB4FBA-F9CE-45A4-B92D-221363D88F89}" type="asst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gm:t>
    </dgm:pt>
    <dgm:pt modelId="{0752B323-BD4F-4701-BDE1-6287F9C87941}" type="parTrans" cxnId="{92D156C0-F017-4A25-B5C9-0153448BA7E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CA93B4A-AE1F-4777-8136-5728FD85225B}" type="sibTrans" cxnId="{92D156C0-F017-4A25-B5C9-0153448BA7E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gm:t>
    </dgm:pt>
    <dgm:pt modelId="{B9C5D97A-065C-4667-9533-A2AFF876CFEF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gm:t>
    </dgm:pt>
    <dgm:pt modelId="{955E888A-64F1-4726-9D79-1F03CE7E0694}" type="parTrans" cxnId="{D6A033B0-552B-4D76-A588-910384763852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9B7F851C-BD17-4AC9-9370-40BE150E5676}" type="sibTrans" cxnId="{D6A033B0-552B-4D76-A588-910384763852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65C8768E-9101-4910-90B0-E9D2D3784F5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gm:t>
    </dgm:pt>
    <dgm:pt modelId="{3C384EAD-C621-4ED2-9A71-DE6C01206546}" type="parTrans" cxnId="{40E01508-B54E-424F-BDDB-7BCA2E04A725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8D317F17-9DDA-4596-800F-49A3E69099EB}" type="sibTrans" cxnId="{40E01508-B54E-424F-BDDB-7BCA2E04A725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B9C7F662-2B16-4A73-B3AC-973B2D7EC89E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gm:t>
    </dgm:pt>
    <dgm:pt modelId="{5EC952B4-2E00-44AA-8565-2916725BFF17}" type="parTrans" cxnId="{05E86006-0D49-47E2-B062-DD42E89E1C9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58A1A785-6C05-462F-A1CE-A5B61589163F}" type="sibTrans" cxnId="{05E86006-0D49-47E2-B062-DD42E89E1C9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87282021-D98F-4378-9367-A077D7DEADE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gm:t>
    </dgm:pt>
    <dgm:pt modelId="{405C1848-D489-42F7-89B0-C56FA93CE1EA}" type="parTrans" cxnId="{D46C5010-B35D-4D40-A0CD-9CB01DA5101D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7EE9A633-33FF-4454-A1AD-B919948887EB}" type="sibTrans" cxnId="{D46C5010-B35D-4D40-A0CD-9CB01DA5101D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33C58D82-DADA-4619-8BFF-379FBBC3D890}" type="pres">
      <dgm:prSet presAssocID="{923027B4-25E4-4C57-92B3-FF991BD78A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43B924-828C-439D-B95B-8CCDEF1F32BD}" type="pres">
      <dgm:prSet presAssocID="{E862970A-AC83-412B-B247-EE8F7DA79CF3}" presName="hierRoot1" presStyleCnt="0">
        <dgm:presLayoutVars>
          <dgm:hierBranch val="init"/>
        </dgm:presLayoutVars>
      </dgm:prSet>
      <dgm:spPr/>
    </dgm:pt>
    <dgm:pt modelId="{47049E8F-7517-44A4-BE87-AD1F11E050B8}" type="pres">
      <dgm:prSet presAssocID="{E862970A-AC83-412B-B247-EE8F7DA79CF3}" presName="rootComposite1" presStyleCnt="0"/>
      <dgm:spPr/>
    </dgm:pt>
    <dgm:pt modelId="{FC1C4AA8-0227-4D48-9652-5D3B1C9AB96C}" type="pres">
      <dgm:prSet presAssocID="{E862970A-AC83-412B-B247-EE8F7DA79CF3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126DAB8-2437-49FE-B723-1DDDD84C6488}" type="pres">
      <dgm:prSet presAssocID="{E862970A-AC83-412B-B247-EE8F7DA79CF3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6E96C5-5D94-4E9A-BD5F-A0BD203F3DBF}" type="pres">
      <dgm:prSet presAssocID="{E862970A-AC83-412B-B247-EE8F7DA79CF3}" presName="rootConnector1" presStyleLbl="node1" presStyleIdx="0" presStyleCnt="4"/>
      <dgm:spPr/>
      <dgm:t>
        <a:bodyPr/>
        <a:lstStyle/>
        <a:p>
          <a:endParaRPr lang="en-US"/>
        </a:p>
      </dgm:t>
    </dgm:pt>
    <dgm:pt modelId="{52CF0AF4-E6BC-4F40-BD97-4499DDF69C29}" type="pres">
      <dgm:prSet presAssocID="{E862970A-AC83-412B-B247-EE8F7DA79CF3}" presName="hierChild2" presStyleCnt="0"/>
      <dgm:spPr/>
    </dgm:pt>
    <dgm:pt modelId="{6C15CEC0-2E2C-4CD1-9EE5-C2EBF4C768AE}" type="pres">
      <dgm:prSet presAssocID="{955E888A-64F1-4726-9D79-1F03CE7E0694}" presName="Name37" presStyleLbl="parChTrans1D2" presStyleIdx="0" presStyleCnt="5"/>
      <dgm:spPr/>
      <dgm:t>
        <a:bodyPr/>
        <a:lstStyle/>
        <a:p>
          <a:endParaRPr lang="en-US"/>
        </a:p>
      </dgm:t>
    </dgm:pt>
    <dgm:pt modelId="{FBC41EB8-26AD-4386-80DE-7C5C4FEA030D}" type="pres">
      <dgm:prSet presAssocID="{B9C5D97A-065C-4667-9533-A2AFF876CFEF}" presName="hierRoot2" presStyleCnt="0">
        <dgm:presLayoutVars>
          <dgm:hierBranch val="init"/>
        </dgm:presLayoutVars>
      </dgm:prSet>
      <dgm:spPr/>
    </dgm:pt>
    <dgm:pt modelId="{F2A72FAE-F1AA-4DEB-8975-FC2D882E2C07}" type="pres">
      <dgm:prSet presAssocID="{B9C5D97A-065C-4667-9533-A2AFF876CFEF}" presName="rootComposite" presStyleCnt="0"/>
      <dgm:spPr/>
    </dgm:pt>
    <dgm:pt modelId="{C168DD6B-E2B9-4220-96FF-690A65FADCC9}" type="pres">
      <dgm:prSet presAssocID="{B9C5D97A-065C-4667-9533-A2AFF876CFEF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287C6B5-3547-4F7E-852C-AB38F09B3D40}" type="pres">
      <dgm:prSet presAssocID="{B9C5D97A-065C-4667-9533-A2AFF876CFEF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B96A81E-AB3A-40CA-A7CE-77FDEF28A41B}" type="pres">
      <dgm:prSet presAssocID="{B9C5D97A-065C-4667-9533-A2AFF876CFEF}" presName="rootConnector" presStyleLbl="node2" presStyleIdx="0" presStyleCnt="0"/>
      <dgm:spPr/>
      <dgm:t>
        <a:bodyPr/>
        <a:lstStyle/>
        <a:p>
          <a:endParaRPr lang="en-US"/>
        </a:p>
      </dgm:t>
    </dgm:pt>
    <dgm:pt modelId="{A8C6B63B-EB23-4420-9165-B8039A845421}" type="pres">
      <dgm:prSet presAssocID="{B9C5D97A-065C-4667-9533-A2AFF876CFEF}" presName="hierChild4" presStyleCnt="0"/>
      <dgm:spPr/>
    </dgm:pt>
    <dgm:pt modelId="{2B7CAF3E-1511-4285-8D93-D7F7E33A4356}" type="pres">
      <dgm:prSet presAssocID="{B9C5D97A-065C-4667-9533-A2AFF876CFEF}" presName="hierChild5" presStyleCnt="0"/>
      <dgm:spPr/>
    </dgm:pt>
    <dgm:pt modelId="{77B7DD28-20B9-43F9-BAD1-FF17F1CFE6F4}" type="pres">
      <dgm:prSet presAssocID="{3C384EAD-C621-4ED2-9A71-DE6C0120654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8932E8A-938F-479B-B717-7D27E03A6AB4}" type="pres">
      <dgm:prSet presAssocID="{65C8768E-9101-4910-90B0-E9D2D3784F51}" presName="hierRoot2" presStyleCnt="0">
        <dgm:presLayoutVars>
          <dgm:hierBranch val="init"/>
        </dgm:presLayoutVars>
      </dgm:prSet>
      <dgm:spPr/>
    </dgm:pt>
    <dgm:pt modelId="{09F02811-17F7-4253-845F-F44E4AA731C8}" type="pres">
      <dgm:prSet presAssocID="{65C8768E-9101-4910-90B0-E9D2D3784F51}" presName="rootComposite" presStyleCnt="0"/>
      <dgm:spPr/>
    </dgm:pt>
    <dgm:pt modelId="{B6393ACF-1A77-4DE5-A38F-8CC703D927A3}" type="pres">
      <dgm:prSet presAssocID="{65C8768E-9101-4910-90B0-E9D2D3784F51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9DFFBD-E4D5-4837-A568-F81402D32DB2}" type="pres">
      <dgm:prSet presAssocID="{65C8768E-9101-4910-90B0-E9D2D3784F51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72B042F-7C8B-4E1B-ACFE-0567EE8F35B8}" type="pres">
      <dgm:prSet presAssocID="{65C8768E-9101-4910-90B0-E9D2D3784F51}" presName="rootConnector" presStyleLbl="node2" presStyleIdx="0" presStyleCnt="0"/>
      <dgm:spPr/>
      <dgm:t>
        <a:bodyPr/>
        <a:lstStyle/>
        <a:p>
          <a:endParaRPr lang="en-US"/>
        </a:p>
      </dgm:t>
    </dgm:pt>
    <dgm:pt modelId="{A6C9CA62-3483-479A-AB60-BB304A3490B9}" type="pres">
      <dgm:prSet presAssocID="{65C8768E-9101-4910-90B0-E9D2D3784F51}" presName="hierChild4" presStyleCnt="0"/>
      <dgm:spPr/>
    </dgm:pt>
    <dgm:pt modelId="{2F392478-9C68-4493-A752-BE9AA1760B4C}" type="pres">
      <dgm:prSet presAssocID="{65C8768E-9101-4910-90B0-E9D2D3784F51}" presName="hierChild5" presStyleCnt="0"/>
      <dgm:spPr/>
    </dgm:pt>
    <dgm:pt modelId="{23CA00D8-E921-478A-AEAE-DF87852EF9C4}" type="pres">
      <dgm:prSet presAssocID="{5EC952B4-2E00-44AA-8565-2916725BFF17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0BF13BF-2ED1-413D-8424-1570A416C037}" type="pres">
      <dgm:prSet presAssocID="{B9C7F662-2B16-4A73-B3AC-973B2D7EC89E}" presName="hierRoot2" presStyleCnt="0">
        <dgm:presLayoutVars>
          <dgm:hierBranch val="init"/>
        </dgm:presLayoutVars>
      </dgm:prSet>
      <dgm:spPr/>
    </dgm:pt>
    <dgm:pt modelId="{D530DBF5-58B4-475D-B872-4714D5DD9DE3}" type="pres">
      <dgm:prSet presAssocID="{B9C7F662-2B16-4A73-B3AC-973B2D7EC89E}" presName="rootComposite" presStyleCnt="0"/>
      <dgm:spPr/>
    </dgm:pt>
    <dgm:pt modelId="{45BB980F-C844-4A18-881F-98FC165E7EB6}" type="pres">
      <dgm:prSet presAssocID="{B9C7F662-2B16-4A73-B3AC-973B2D7EC89E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FE0A8E7-07E8-4A73-98E6-0FBFD4CD722D}" type="pres">
      <dgm:prSet presAssocID="{B9C7F662-2B16-4A73-B3AC-973B2D7EC89E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033DD27-9917-4D8A-B28C-126FD1B08282}" type="pres">
      <dgm:prSet presAssocID="{B9C7F662-2B16-4A73-B3AC-973B2D7EC89E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33E22B-112C-4900-B6E6-AC8DC70A96D2}" type="pres">
      <dgm:prSet presAssocID="{B9C7F662-2B16-4A73-B3AC-973B2D7EC89E}" presName="hierChild4" presStyleCnt="0"/>
      <dgm:spPr/>
    </dgm:pt>
    <dgm:pt modelId="{BAE83DB7-7AB2-4A52-9396-A260DC45DED9}" type="pres">
      <dgm:prSet presAssocID="{B9C7F662-2B16-4A73-B3AC-973B2D7EC89E}" presName="hierChild5" presStyleCnt="0"/>
      <dgm:spPr/>
    </dgm:pt>
    <dgm:pt modelId="{F7CA4E12-BDF1-4F8A-9AB7-9055315029D1}" type="pres">
      <dgm:prSet presAssocID="{405C1848-D489-42F7-89B0-C56FA93CE1EA}" presName="Name37" presStyleLbl="parChTrans1D2" presStyleIdx="3" presStyleCnt="5"/>
      <dgm:spPr/>
      <dgm:t>
        <a:bodyPr/>
        <a:lstStyle/>
        <a:p>
          <a:endParaRPr lang="en-US"/>
        </a:p>
      </dgm:t>
    </dgm:pt>
    <dgm:pt modelId="{79CF1B06-1D4D-4078-B182-8020CC3E56F5}" type="pres">
      <dgm:prSet presAssocID="{87282021-D98F-4378-9367-A077D7DEADE1}" presName="hierRoot2" presStyleCnt="0">
        <dgm:presLayoutVars>
          <dgm:hierBranch val="init"/>
        </dgm:presLayoutVars>
      </dgm:prSet>
      <dgm:spPr/>
    </dgm:pt>
    <dgm:pt modelId="{597B1943-BCE0-4F5C-B370-0D30DD8B339D}" type="pres">
      <dgm:prSet presAssocID="{87282021-D98F-4378-9367-A077D7DEADE1}" presName="rootComposite" presStyleCnt="0"/>
      <dgm:spPr/>
    </dgm:pt>
    <dgm:pt modelId="{151B365D-40C1-4B92-80D4-EAC5CC4544F8}" type="pres">
      <dgm:prSet presAssocID="{87282021-D98F-4378-9367-A077D7DEADE1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3FD820E-4F1D-48CC-83A6-646120525598}" type="pres">
      <dgm:prSet presAssocID="{87282021-D98F-4378-9367-A077D7DEADE1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65E6F53-FD81-446F-8797-0055D29A3110}" type="pres">
      <dgm:prSet presAssocID="{87282021-D98F-4378-9367-A077D7DEADE1}" presName="rootConnector" presStyleLbl="node2" presStyleIdx="0" presStyleCnt="0"/>
      <dgm:spPr/>
      <dgm:t>
        <a:bodyPr/>
        <a:lstStyle/>
        <a:p>
          <a:endParaRPr lang="en-US"/>
        </a:p>
      </dgm:t>
    </dgm:pt>
    <dgm:pt modelId="{455C1CE1-5AF4-4D25-95FE-1A5701C23AA2}" type="pres">
      <dgm:prSet presAssocID="{87282021-D98F-4378-9367-A077D7DEADE1}" presName="hierChild4" presStyleCnt="0"/>
      <dgm:spPr/>
    </dgm:pt>
    <dgm:pt modelId="{BA03466D-777C-4F4A-A09F-0121F1CC67BC}" type="pres">
      <dgm:prSet presAssocID="{87282021-D98F-4378-9367-A077D7DEADE1}" presName="hierChild5" presStyleCnt="0"/>
      <dgm:spPr/>
    </dgm:pt>
    <dgm:pt modelId="{BFEF3236-336F-4DAB-8FCA-D5E1FF5D5D82}" type="pres">
      <dgm:prSet presAssocID="{E862970A-AC83-412B-B247-EE8F7DA79CF3}" presName="hierChild3" presStyleCnt="0"/>
      <dgm:spPr/>
    </dgm:pt>
    <dgm:pt modelId="{687B128C-8606-491A-8453-39A6D3A9A0AB}" type="pres">
      <dgm:prSet presAssocID="{0752B323-BD4F-4701-BDE1-6287F9C87941}" presName="Name96" presStyleLbl="parChTrans1D2" presStyleIdx="4" presStyleCnt="5"/>
      <dgm:spPr/>
      <dgm:t>
        <a:bodyPr/>
        <a:lstStyle/>
        <a:p>
          <a:endParaRPr lang="en-US"/>
        </a:p>
      </dgm:t>
    </dgm:pt>
    <dgm:pt modelId="{EBC67353-8731-4DA5-945C-7EA062286720}" type="pres">
      <dgm:prSet presAssocID="{05DB4FBA-F9CE-45A4-B92D-221363D88F89}" presName="hierRoot3" presStyleCnt="0">
        <dgm:presLayoutVars>
          <dgm:hierBranch val="init"/>
        </dgm:presLayoutVars>
      </dgm:prSet>
      <dgm:spPr/>
    </dgm:pt>
    <dgm:pt modelId="{188E5000-E419-4F64-853B-9C8AF7887436}" type="pres">
      <dgm:prSet presAssocID="{05DB4FBA-F9CE-45A4-B92D-221363D88F89}" presName="rootComposite3" presStyleCnt="0"/>
      <dgm:spPr/>
    </dgm:pt>
    <dgm:pt modelId="{4E1CAE11-4D88-4529-9663-8C7F2802F86E}" type="pres">
      <dgm:prSet presAssocID="{05DB4FBA-F9CE-45A4-B92D-221363D88F89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45EDF3-013E-4202-9822-4D24FC35E5D2}" type="pres">
      <dgm:prSet presAssocID="{05DB4FBA-F9CE-45A4-B92D-221363D88F89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FF75DA-8DE4-40DA-AD52-A7D9061B7F5A}" type="pres">
      <dgm:prSet presAssocID="{05DB4FBA-F9CE-45A4-B92D-221363D88F8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ACEB016-21AF-466C-92A2-55B5E0724922}" type="pres">
      <dgm:prSet presAssocID="{05DB4FBA-F9CE-45A4-B92D-221363D88F89}" presName="hierChild6" presStyleCnt="0"/>
      <dgm:spPr/>
    </dgm:pt>
    <dgm:pt modelId="{AF420420-5FD0-4580-BE29-6B1360A1E971}" type="pres">
      <dgm:prSet presAssocID="{05DB4FBA-F9CE-45A4-B92D-221363D88F89}" presName="hierChild7" presStyleCnt="0"/>
      <dgm:spPr/>
    </dgm:pt>
  </dgm:ptLst>
  <dgm:cxnLst>
    <dgm:cxn modelId="{302003A5-A443-434C-8B31-31355DA15AA3}" type="presOf" srcId="{87282021-D98F-4378-9367-A077D7DEADE1}" destId="{B65E6F53-FD81-446F-8797-0055D29A3110}" srcOrd="1" destOrd="0" presId="urn:microsoft.com/office/officeart/2008/layout/NameandTitleOrganizationalChart"/>
    <dgm:cxn modelId="{B8598635-7834-4187-B1D4-7EDA0CA7E287}" type="presOf" srcId="{923027B4-25E4-4C57-92B3-FF991BD78A72}" destId="{33C58D82-DADA-4619-8BFF-379FBBC3D890}" srcOrd="0" destOrd="0" presId="urn:microsoft.com/office/officeart/2008/layout/NameandTitleOrganizationalChart"/>
    <dgm:cxn modelId="{B1CFEE1B-764B-43A1-AD21-AE985DA5106A}" type="presOf" srcId="{B9C5D97A-065C-4667-9533-A2AFF876CFEF}" destId="{AB96A81E-AB3A-40CA-A7CE-77FDEF28A41B}" srcOrd="1" destOrd="0" presId="urn:microsoft.com/office/officeart/2008/layout/NameandTitleOrganizationalChart"/>
    <dgm:cxn modelId="{B4F39D26-85F1-4EEB-B551-6C0280D770F4}" type="presOf" srcId="{0752B323-BD4F-4701-BDE1-6287F9C87941}" destId="{687B128C-8606-491A-8453-39A6D3A9A0AB}" srcOrd="0" destOrd="0" presId="urn:microsoft.com/office/officeart/2008/layout/NameandTitleOrganizationalChart"/>
    <dgm:cxn modelId="{FB339684-2CAA-4E7C-BAF2-08B36EC1E444}" type="presOf" srcId="{5EC952B4-2E00-44AA-8565-2916725BFF17}" destId="{23CA00D8-E921-478A-AEAE-DF87852EF9C4}" srcOrd="0" destOrd="0" presId="urn:microsoft.com/office/officeart/2008/layout/NameandTitleOrganizationalChart"/>
    <dgm:cxn modelId="{E827AA05-0EB3-493B-ACD9-DE0565F889FF}" type="presOf" srcId="{65C8768E-9101-4910-90B0-E9D2D3784F51}" destId="{C72B042F-7C8B-4E1B-ACFE-0567EE8F35B8}" srcOrd="1" destOrd="0" presId="urn:microsoft.com/office/officeart/2008/layout/NameandTitleOrganizationalChart"/>
    <dgm:cxn modelId="{92D156C0-F017-4A25-B5C9-0153448BA7E4}" srcId="{E862970A-AC83-412B-B247-EE8F7DA79CF3}" destId="{05DB4FBA-F9CE-45A4-B92D-221363D88F89}" srcOrd="0" destOrd="0" parTransId="{0752B323-BD4F-4701-BDE1-6287F9C87941}" sibTransId="{ECA93B4A-AE1F-4777-8136-5728FD85225B}"/>
    <dgm:cxn modelId="{BC31AE51-9572-49F6-BB2D-B6EC0687F0BC}" srcId="{923027B4-25E4-4C57-92B3-FF991BD78A72}" destId="{E862970A-AC83-412B-B247-EE8F7DA79CF3}" srcOrd="0" destOrd="0" parTransId="{2E54DD5B-E82E-4668-8E17-6AEA758E5095}" sibTransId="{EE6801B8-B7BE-42C1-A5C3-4DD37A357FD3}"/>
    <dgm:cxn modelId="{788631A1-A67D-4AD4-9F3F-ABE47AE74B99}" type="presOf" srcId="{B9C5D97A-065C-4667-9533-A2AFF876CFEF}" destId="{C168DD6B-E2B9-4220-96FF-690A65FADCC9}" srcOrd="0" destOrd="0" presId="urn:microsoft.com/office/officeart/2008/layout/NameandTitleOrganizationalChart"/>
    <dgm:cxn modelId="{8CA34C40-7FF2-48BE-BDB7-CC9A8043BC2C}" type="presOf" srcId="{87282021-D98F-4378-9367-A077D7DEADE1}" destId="{151B365D-40C1-4B92-80D4-EAC5CC4544F8}" srcOrd="0" destOrd="0" presId="urn:microsoft.com/office/officeart/2008/layout/NameandTitleOrganizationalChart"/>
    <dgm:cxn modelId="{D46C5010-B35D-4D40-A0CD-9CB01DA5101D}" srcId="{E862970A-AC83-412B-B247-EE8F7DA79CF3}" destId="{87282021-D98F-4378-9367-A077D7DEADE1}" srcOrd="4" destOrd="0" parTransId="{405C1848-D489-42F7-89B0-C56FA93CE1EA}" sibTransId="{7EE9A633-33FF-4454-A1AD-B919948887EB}"/>
    <dgm:cxn modelId="{2268432C-3C41-4423-BAE3-E27B80D6F76F}" type="presOf" srcId="{8D317F17-9DDA-4596-800F-49A3E69099EB}" destId="{9F9DFFBD-E4D5-4837-A568-F81402D32DB2}" srcOrd="0" destOrd="0" presId="urn:microsoft.com/office/officeart/2008/layout/NameandTitleOrganizationalChart"/>
    <dgm:cxn modelId="{4E7D9E36-BFB8-4CD7-8F30-138A87163FCD}" type="presOf" srcId="{05DB4FBA-F9CE-45A4-B92D-221363D88F89}" destId="{4E1CAE11-4D88-4529-9663-8C7F2802F86E}" srcOrd="0" destOrd="0" presId="urn:microsoft.com/office/officeart/2008/layout/NameandTitleOrganizationalChart"/>
    <dgm:cxn modelId="{01CF6767-869F-458A-A05C-BCBE987A3348}" type="presOf" srcId="{EE6801B8-B7BE-42C1-A5C3-4DD37A357FD3}" destId="{0126DAB8-2437-49FE-B723-1DDDD84C6488}" srcOrd="0" destOrd="0" presId="urn:microsoft.com/office/officeart/2008/layout/NameandTitleOrganizationalChart"/>
    <dgm:cxn modelId="{C0C595EF-7C3C-4A09-8775-9366D82F9D8F}" type="presOf" srcId="{B9C7F662-2B16-4A73-B3AC-973B2D7EC89E}" destId="{45BB980F-C844-4A18-881F-98FC165E7EB6}" srcOrd="0" destOrd="0" presId="urn:microsoft.com/office/officeart/2008/layout/NameandTitleOrganizationalChart"/>
    <dgm:cxn modelId="{D6A033B0-552B-4D76-A588-910384763852}" srcId="{E862970A-AC83-412B-B247-EE8F7DA79CF3}" destId="{B9C5D97A-065C-4667-9533-A2AFF876CFEF}" srcOrd="1" destOrd="0" parTransId="{955E888A-64F1-4726-9D79-1F03CE7E0694}" sibTransId="{9B7F851C-BD17-4AC9-9370-40BE150E5676}"/>
    <dgm:cxn modelId="{8CB4A39B-8B43-4F08-9C55-283407AA9647}" type="presOf" srcId="{65C8768E-9101-4910-90B0-E9D2D3784F51}" destId="{B6393ACF-1A77-4DE5-A38F-8CC703D927A3}" srcOrd="0" destOrd="0" presId="urn:microsoft.com/office/officeart/2008/layout/NameandTitleOrganizationalChart"/>
    <dgm:cxn modelId="{7CD39387-585F-4380-A814-9A79D32F6316}" type="presOf" srcId="{3C384EAD-C621-4ED2-9A71-DE6C01206546}" destId="{77B7DD28-20B9-43F9-BAD1-FF17F1CFE6F4}" srcOrd="0" destOrd="0" presId="urn:microsoft.com/office/officeart/2008/layout/NameandTitleOrganizationalChart"/>
    <dgm:cxn modelId="{5507BBBA-9831-40AB-9C65-2BB6976451F9}" type="presOf" srcId="{ECA93B4A-AE1F-4777-8136-5728FD85225B}" destId="{9E45EDF3-013E-4202-9822-4D24FC35E5D2}" srcOrd="0" destOrd="0" presId="urn:microsoft.com/office/officeart/2008/layout/NameandTitleOrganizationalChart"/>
    <dgm:cxn modelId="{40E01508-B54E-424F-BDDB-7BCA2E04A725}" srcId="{E862970A-AC83-412B-B247-EE8F7DA79CF3}" destId="{65C8768E-9101-4910-90B0-E9D2D3784F51}" srcOrd="2" destOrd="0" parTransId="{3C384EAD-C621-4ED2-9A71-DE6C01206546}" sibTransId="{8D317F17-9DDA-4596-800F-49A3E69099EB}"/>
    <dgm:cxn modelId="{DFC126E0-7288-49A3-BD96-D047FAD78182}" type="presOf" srcId="{7EE9A633-33FF-4454-A1AD-B919948887EB}" destId="{43FD820E-4F1D-48CC-83A6-646120525598}" srcOrd="0" destOrd="0" presId="urn:microsoft.com/office/officeart/2008/layout/NameandTitleOrganizationalChart"/>
    <dgm:cxn modelId="{05E86006-0D49-47E2-B062-DD42E89E1C94}" srcId="{E862970A-AC83-412B-B247-EE8F7DA79CF3}" destId="{B9C7F662-2B16-4A73-B3AC-973B2D7EC89E}" srcOrd="3" destOrd="0" parTransId="{5EC952B4-2E00-44AA-8565-2916725BFF17}" sibTransId="{58A1A785-6C05-462F-A1CE-A5B61589163F}"/>
    <dgm:cxn modelId="{D040931A-B0CE-4071-BDE2-E7A4F067597E}" type="presOf" srcId="{05DB4FBA-F9CE-45A4-B92D-221363D88F89}" destId="{28FF75DA-8DE4-40DA-AD52-A7D9061B7F5A}" srcOrd="1" destOrd="0" presId="urn:microsoft.com/office/officeart/2008/layout/NameandTitleOrganizationalChart"/>
    <dgm:cxn modelId="{B945492B-A33F-4F6C-8547-8F0F0D43D95F}" type="presOf" srcId="{9B7F851C-BD17-4AC9-9370-40BE150E5676}" destId="{D287C6B5-3547-4F7E-852C-AB38F09B3D40}" srcOrd="0" destOrd="0" presId="urn:microsoft.com/office/officeart/2008/layout/NameandTitleOrganizationalChart"/>
    <dgm:cxn modelId="{095A3D27-B7E5-43E0-AA95-AA7F0DFFE442}" type="presOf" srcId="{955E888A-64F1-4726-9D79-1F03CE7E0694}" destId="{6C15CEC0-2E2C-4CD1-9EE5-C2EBF4C768AE}" srcOrd="0" destOrd="0" presId="urn:microsoft.com/office/officeart/2008/layout/NameandTitleOrganizationalChart"/>
    <dgm:cxn modelId="{C4A08158-CCD4-4FD5-8948-B92C8D538101}" type="presOf" srcId="{405C1848-D489-42F7-89B0-C56FA93CE1EA}" destId="{F7CA4E12-BDF1-4F8A-9AB7-9055315029D1}" srcOrd="0" destOrd="0" presId="urn:microsoft.com/office/officeart/2008/layout/NameandTitleOrganizationalChart"/>
    <dgm:cxn modelId="{8286CE2B-BF8E-4BAD-B40F-3BA68AA7CAB1}" type="presOf" srcId="{B9C7F662-2B16-4A73-B3AC-973B2D7EC89E}" destId="{4033DD27-9917-4D8A-B28C-126FD1B08282}" srcOrd="1" destOrd="0" presId="urn:microsoft.com/office/officeart/2008/layout/NameandTitleOrganizationalChart"/>
    <dgm:cxn modelId="{C7874816-ABD8-49D2-B560-E85B3876131A}" type="presOf" srcId="{58A1A785-6C05-462F-A1CE-A5B61589163F}" destId="{2FE0A8E7-07E8-4A73-98E6-0FBFD4CD722D}" srcOrd="0" destOrd="0" presId="urn:microsoft.com/office/officeart/2008/layout/NameandTitleOrganizationalChart"/>
    <dgm:cxn modelId="{B39DBC17-C1ED-40C0-92CB-3886F34C2DCE}" type="presOf" srcId="{E862970A-AC83-412B-B247-EE8F7DA79CF3}" destId="{E46E96C5-5D94-4E9A-BD5F-A0BD203F3DBF}" srcOrd="1" destOrd="0" presId="urn:microsoft.com/office/officeart/2008/layout/NameandTitleOrganizationalChart"/>
    <dgm:cxn modelId="{87EDA38D-69DF-4710-9E23-23CF4DFF4ACE}" type="presOf" srcId="{E862970A-AC83-412B-B247-EE8F7DA79CF3}" destId="{FC1C4AA8-0227-4D48-9652-5D3B1C9AB96C}" srcOrd="0" destOrd="0" presId="urn:microsoft.com/office/officeart/2008/layout/NameandTitleOrganizationalChart"/>
    <dgm:cxn modelId="{5211338F-23A3-460D-9AF5-AACDD37A580A}" type="presParOf" srcId="{33C58D82-DADA-4619-8BFF-379FBBC3D890}" destId="{D443B924-828C-439D-B95B-8CCDEF1F32BD}" srcOrd="0" destOrd="0" presId="urn:microsoft.com/office/officeart/2008/layout/NameandTitleOrganizationalChart"/>
    <dgm:cxn modelId="{2F1A8BE6-D927-4325-9166-E0A0584BB35B}" type="presParOf" srcId="{D443B924-828C-439D-B95B-8CCDEF1F32BD}" destId="{47049E8F-7517-44A4-BE87-AD1F11E050B8}" srcOrd="0" destOrd="0" presId="urn:microsoft.com/office/officeart/2008/layout/NameandTitleOrganizationalChart"/>
    <dgm:cxn modelId="{847FA81E-3D78-4420-BB3E-2E671131D239}" type="presParOf" srcId="{47049E8F-7517-44A4-BE87-AD1F11E050B8}" destId="{FC1C4AA8-0227-4D48-9652-5D3B1C9AB96C}" srcOrd="0" destOrd="0" presId="urn:microsoft.com/office/officeart/2008/layout/NameandTitleOrganizationalChart"/>
    <dgm:cxn modelId="{008D555E-1A49-448E-915F-CCEEE646838F}" type="presParOf" srcId="{47049E8F-7517-44A4-BE87-AD1F11E050B8}" destId="{0126DAB8-2437-49FE-B723-1DDDD84C6488}" srcOrd="1" destOrd="0" presId="urn:microsoft.com/office/officeart/2008/layout/NameandTitleOrganizationalChart"/>
    <dgm:cxn modelId="{5E033347-336B-466E-9393-768C5E0341DF}" type="presParOf" srcId="{47049E8F-7517-44A4-BE87-AD1F11E050B8}" destId="{E46E96C5-5D94-4E9A-BD5F-A0BD203F3DBF}" srcOrd="2" destOrd="0" presId="urn:microsoft.com/office/officeart/2008/layout/NameandTitleOrganizationalChart"/>
    <dgm:cxn modelId="{D046741E-48C2-44B9-8A56-49387C233186}" type="presParOf" srcId="{D443B924-828C-439D-B95B-8CCDEF1F32BD}" destId="{52CF0AF4-E6BC-4F40-BD97-4499DDF69C29}" srcOrd="1" destOrd="0" presId="urn:microsoft.com/office/officeart/2008/layout/NameandTitleOrganizationalChart"/>
    <dgm:cxn modelId="{713AAFDA-64A7-43B8-91B1-F661B45B53B1}" type="presParOf" srcId="{52CF0AF4-E6BC-4F40-BD97-4499DDF69C29}" destId="{6C15CEC0-2E2C-4CD1-9EE5-C2EBF4C768AE}" srcOrd="0" destOrd="0" presId="urn:microsoft.com/office/officeart/2008/layout/NameandTitleOrganizationalChart"/>
    <dgm:cxn modelId="{BD8AEC2D-E7D2-440C-8742-3489DCFCB8B2}" type="presParOf" srcId="{52CF0AF4-E6BC-4F40-BD97-4499DDF69C29}" destId="{FBC41EB8-26AD-4386-80DE-7C5C4FEA030D}" srcOrd="1" destOrd="0" presId="urn:microsoft.com/office/officeart/2008/layout/NameandTitleOrganizationalChart"/>
    <dgm:cxn modelId="{175AF3CE-934E-4B48-8D8B-BFF9573F061C}" type="presParOf" srcId="{FBC41EB8-26AD-4386-80DE-7C5C4FEA030D}" destId="{F2A72FAE-F1AA-4DEB-8975-FC2D882E2C07}" srcOrd="0" destOrd="0" presId="urn:microsoft.com/office/officeart/2008/layout/NameandTitleOrganizationalChart"/>
    <dgm:cxn modelId="{F328BBF2-FCBA-4D88-9CF2-4960C57A482D}" type="presParOf" srcId="{F2A72FAE-F1AA-4DEB-8975-FC2D882E2C07}" destId="{C168DD6B-E2B9-4220-96FF-690A65FADCC9}" srcOrd="0" destOrd="0" presId="urn:microsoft.com/office/officeart/2008/layout/NameandTitleOrganizationalChart"/>
    <dgm:cxn modelId="{4807E8C5-F581-4318-99D8-A39C7409CDF5}" type="presParOf" srcId="{F2A72FAE-F1AA-4DEB-8975-FC2D882E2C07}" destId="{D287C6B5-3547-4F7E-852C-AB38F09B3D40}" srcOrd="1" destOrd="0" presId="urn:microsoft.com/office/officeart/2008/layout/NameandTitleOrganizationalChart"/>
    <dgm:cxn modelId="{29F65619-5481-45CD-976D-767B7B2C6FE3}" type="presParOf" srcId="{F2A72FAE-F1AA-4DEB-8975-FC2D882E2C07}" destId="{AB96A81E-AB3A-40CA-A7CE-77FDEF28A41B}" srcOrd="2" destOrd="0" presId="urn:microsoft.com/office/officeart/2008/layout/NameandTitleOrganizationalChart"/>
    <dgm:cxn modelId="{851A462E-668E-40CA-86FC-E4720751CAF1}" type="presParOf" srcId="{FBC41EB8-26AD-4386-80DE-7C5C4FEA030D}" destId="{A8C6B63B-EB23-4420-9165-B8039A845421}" srcOrd="1" destOrd="0" presId="urn:microsoft.com/office/officeart/2008/layout/NameandTitleOrganizationalChart"/>
    <dgm:cxn modelId="{9D20BB7A-989A-496E-AF5A-211548B0647B}" type="presParOf" srcId="{FBC41EB8-26AD-4386-80DE-7C5C4FEA030D}" destId="{2B7CAF3E-1511-4285-8D93-D7F7E33A4356}" srcOrd="2" destOrd="0" presId="urn:microsoft.com/office/officeart/2008/layout/NameandTitleOrganizationalChart"/>
    <dgm:cxn modelId="{C21E7924-F084-4BC1-A127-109EB3FF49E8}" type="presParOf" srcId="{52CF0AF4-E6BC-4F40-BD97-4499DDF69C29}" destId="{77B7DD28-20B9-43F9-BAD1-FF17F1CFE6F4}" srcOrd="2" destOrd="0" presId="urn:microsoft.com/office/officeart/2008/layout/NameandTitleOrganizationalChart"/>
    <dgm:cxn modelId="{7A4D944A-FFB4-4896-AF5F-31E0EF98D89D}" type="presParOf" srcId="{52CF0AF4-E6BC-4F40-BD97-4499DDF69C29}" destId="{08932E8A-938F-479B-B717-7D27E03A6AB4}" srcOrd="3" destOrd="0" presId="urn:microsoft.com/office/officeart/2008/layout/NameandTitleOrganizationalChart"/>
    <dgm:cxn modelId="{98A873D9-A010-48C6-9C8E-EAE58CA9CED4}" type="presParOf" srcId="{08932E8A-938F-479B-B717-7D27E03A6AB4}" destId="{09F02811-17F7-4253-845F-F44E4AA731C8}" srcOrd="0" destOrd="0" presId="urn:microsoft.com/office/officeart/2008/layout/NameandTitleOrganizationalChart"/>
    <dgm:cxn modelId="{FF9D4189-9162-4F9D-948B-57E8E79F7876}" type="presParOf" srcId="{09F02811-17F7-4253-845F-F44E4AA731C8}" destId="{B6393ACF-1A77-4DE5-A38F-8CC703D927A3}" srcOrd="0" destOrd="0" presId="urn:microsoft.com/office/officeart/2008/layout/NameandTitleOrganizationalChart"/>
    <dgm:cxn modelId="{00C0AE7A-6E3F-45AE-A68F-8687CE44656A}" type="presParOf" srcId="{09F02811-17F7-4253-845F-F44E4AA731C8}" destId="{9F9DFFBD-E4D5-4837-A568-F81402D32DB2}" srcOrd="1" destOrd="0" presId="urn:microsoft.com/office/officeart/2008/layout/NameandTitleOrganizationalChart"/>
    <dgm:cxn modelId="{5FFF9D9E-6E19-4BF6-BB96-92E37DFD6FD3}" type="presParOf" srcId="{09F02811-17F7-4253-845F-F44E4AA731C8}" destId="{C72B042F-7C8B-4E1B-ACFE-0567EE8F35B8}" srcOrd="2" destOrd="0" presId="urn:microsoft.com/office/officeart/2008/layout/NameandTitleOrganizationalChart"/>
    <dgm:cxn modelId="{61D41BCD-CE52-4A2A-840C-E025C6A442D7}" type="presParOf" srcId="{08932E8A-938F-479B-B717-7D27E03A6AB4}" destId="{A6C9CA62-3483-479A-AB60-BB304A3490B9}" srcOrd="1" destOrd="0" presId="urn:microsoft.com/office/officeart/2008/layout/NameandTitleOrganizationalChart"/>
    <dgm:cxn modelId="{283AC7C9-1555-456A-B9AD-87D0E5BF3121}" type="presParOf" srcId="{08932E8A-938F-479B-B717-7D27E03A6AB4}" destId="{2F392478-9C68-4493-A752-BE9AA1760B4C}" srcOrd="2" destOrd="0" presId="urn:microsoft.com/office/officeart/2008/layout/NameandTitleOrganizationalChart"/>
    <dgm:cxn modelId="{E4A67C42-4996-4D44-ADFD-28C8A3EAAE11}" type="presParOf" srcId="{52CF0AF4-E6BC-4F40-BD97-4499DDF69C29}" destId="{23CA00D8-E921-478A-AEAE-DF87852EF9C4}" srcOrd="4" destOrd="0" presId="urn:microsoft.com/office/officeart/2008/layout/NameandTitleOrganizationalChart"/>
    <dgm:cxn modelId="{CD31FB74-45CF-4A49-87EC-A033DD0725D6}" type="presParOf" srcId="{52CF0AF4-E6BC-4F40-BD97-4499DDF69C29}" destId="{80BF13BF-2ED1-413D-8424-1570A416C037}" srcOrd="5" destOrd="0" presId="urn:microsoft.com/office/officeart/2008/layout/NameandTitleOrganizationalChart"/>
    <dgm:cxn modelId="{85AEF08E-E6C5-453C-AE42-6AA3DF467C30}" type="presParOf" srcId="{80BF13BF-2ED1-413D-8424-1570A416C037}" destId="{D530DBF5-58B4-475D-B872-4714D5DD9DE3}" srcOrd="0" destOrd="0" presId="urn:microsoft.com/office/officeart/2008/layout/NameandTitleOrganizationalChart"/>
    <dgm:cxn modelId="{EEF92297-2813-4755-8B43-0096EB537F1B}" type="presParOf" srcId="{D530DBF5-58B4-475D-B872-4714D5DD9DE3}" destId="{45BB980F-C844-4A18-881F-98FC165E7EB6}" srcOrd="0" destOrd="0" presId="urn:microsoft.com/office/officeart/2008/layout/NameandTitleOrganizationalChart"/>
    <dgm:cxn modelId="{AA9DEFCA-2AA6-424B-B026-29F3AF04157D}" type="presParOf" srcId="{D530DBF5-58B4-475D-B872-4714D5DD9DE3}" destId="{2FE0A8E7-07E8-4A73-98E6-0FBFD4CD722D}" srcOrd="1" destOrd="0" presId="urn:microsoft.com/office/officeart/2008/layout/NameandTitleOrganizationalChart"/>
    <dgm:cxn modelId="{CF34C08C-9469-47BB-89E5-E31675189943}" type="presParOf" srcId="{D530DBF5-58B4-475D-B872-4714D5DD9DE3}" destId="{4033DD27-9917-4D8A-B28C-126FD1B08282}" srcOrd="2" destOrd="0" presId="urn:microsoft.com/office/officeart/2008/layout/NameandTitleOrganizationalChart"/>
    <dgm:cxn modelId="{92F687C4-1F3D-4E07-B261-EE7CE343DCC9}" type="presParOf" srcId="{80BF13BF-2ED1-413D-8424-1570A416C037}" destId="{2833E22B-112C-4900-B6E6-AC8DC70A96D2}" srcOrd="1" destOrd="0" presId="urn:microsoft.com/office/officeart/2008/layout/NameandTitleOrganizationalChart"/>
    <dgm:cxn modelId="{BA2C3FDF-E6B5-405F-BDC1-1992F26107A3}" type="presParOf" srcId="{80BF13BF-2ED1-413D-8424-1570A416C037}" destId="{BAE83DB7-7AB2-4A52-9396-A260DC45DED9}" srcOrd="2" destOrd="0" presId="urn:microsoft.com/office/officeart/2008/layout/NameandTitleOrganizationalChart"/>
    <dgm:cxn modelId="{90C781E1-5DD3-4EFA-89B7-C902D1F94100}" type="presParOf" srcId="{52CF0AF4-E6BC-4F40-BD97-4499DDF69C29}" destId="{F7CA4E12-BDF1-4F8A-9AB7-9055315029D1}" srcOrd="6" destOrd="0" presId="urn:microsoft.com/office/officeart/2008/layout/NameandTitleOrganizationalChart"/>
    <dgm:cxn modelId="{F64872BD-064E-4374-B89A-6D8968D738C5}" type="presParOf" srcId="{52CF0AF4-E6BC-4F40-BD97-4499DDF69C29}" destId="{79CF1B06-1D4D-4078-B182-8020CC3E56F5}" srcOrd="7" destOrd="0" presId="urn:microsoft.com/office/officeart/2008/layout/NameandTitleOrganizationalChart"/>
    <dgm:cxn modelId="{356215FD-29C6-48F4-8ED9-BA2A5A39D461}" type="presParOf" srcId="{79CF1B06-1D4D-4078-B182-8020CC3E56F5}" destId="{597B1943-BCE0-4F5C-B370-0D30DD8B339D}" srcOrd="0" destOrd="0" presId="urn:microsoft.com/office/officeart/2008/layout/NameandTitleOrganizationalChart"/>
    <dgm:cxn modelId="{E80CE406-7B4B-42AE-B45C-5D336ADE544D}" type="presParOf" srcId="{597B1943-BCE0-4F5C-B370-0D30DD8B339D}" destId="{151B365D-40C1-4B92-80D4-EAC5CC4544F8}" srcOrd="0" destOrd="0" presId="urn:microsoft.com/office/officeart/2008/layout/NameandTitleOrganizationalChart"/>
    <dgm:cxn modelId="{B02C930D-AB7A-44CF-862D-D53B2FA1C979}" type="presParOf" srcId="{597B1943-BCE0-4F5C-B370-0D30DD8B339D}" destId="{43FD820E-4F1D-48CC-83A6-646120525598}" srcOrd="1" destOrd="0" presId="urn:microsoft.com/office/officeart/2008/layout/NameandTitleOrganizationalChart"/>
    <dgm:cxn modelId="{12C65A17-9664-42FA-A60B-A23B46D0EE0F}" type="presParOf" srcId="{597B1943-BCE0-4F5C-B370-0D30DD8B339D}" destId="{B65E6F53-FD81-446F-8797-0055D29A3110}" srcOrd="2" destOrd="0" presId="urn:microsoft.com/office/officeart/2008/layout/NameandTitleOrganizationalChart"/>
    <dgm:cxn modelId="{105CC7B5-E172-4EB8-B1F0-B35C3042314A}" type="presParOf" srcId="{79CF1B06-1D4D-4078-B182-8020CC3E56F5}" destId="{455C1CE1-5AF4-4D25-95FE-1A5701C23AA2}" srcOrd="1" destOrd="0" presId="urn:microsoft.com/office/officeart/2008/layout/NameandTitleOrganizationalChart"/>
    <dgm:cxn modelId="{79B5F076-73B9-4E01-8DD9-84BD3DAF1C22}" type="presParOf" srcId="{79CF1B06-1D4D-4078-B182-8020CC3E56F5}" destId="{BA03466D-777C-4F4A-A09F-0121F1CC67BC}" srcOrd="2" destOrd="0" presId="urn:microsoft.com/office/officeart/2008/layout/NameandTitleOrganizationalChart"/>
    <dgm:cxn modelId="{37F0093C-0FA1-4E17-9A0F-9B38B2EC5BF8}" type="presParOf" srcId="{D443B924-828C-439D-B95B-8CCDEF1F32BD}" destId="{BFEF3236-336F-4DAB-8FCA-D5E1FF5D5D82}" srcOrd="2" destOrd="0" presId="urn:microsoft.com/office/officeart/2008/layout/NameandTitleOrganizationalChart"/>
    <dgm:cxn modelId="{8CF3721B-9C12-4012-B4B2-F789D8530A6B}" type="presParOf" srcId="{BFEF3236-336F-4DAB-8FCA-D5E1FF5D5D82}" destId="{687B128C-8606-491A-8453-39A6D3A9A0AB}" srcOrd="0" destOrd="0" presId="urn:microsoft.com/office/officeart/2008/layout/NameandTitleOrganizationalChart"/>
    <dgm:cxn modelId="{0E418B9E-402F-4598-817C-884E1E99CE9A}" type="presParOf" srcId="{BFEF3236-336F-4DAB-8FCA-D5E1FF5D5D82}" destId="{EBC67353-8731-4DA5-945C-7EA062286720}" srcOrd="1" destOrd="0" presId="urn:microsoft.com/office/officeart/2008/layout/NameandTitleOrganizationalChart"/>
    <dgm:cxn modelId="{E0161BF4-6235-46DB-8CB9-12598481C3EC}" type="presParOf" srcId="{EBC67353-8731-4DA5-945C-7EA062286720}" destId="{188E5000-E419-4F64-853B-9C8AF7887436}" srcOrd="0" destOrd="0" presId="urn:microsoft.com/office/officeart/2008/layout/NameandTitleOrganizationalChart"/>
    <dgm:cxn modelId="{CB676E61-5B96-4289-B364-EEF33447E9EF}" type="presParOf" srcId="{188E5000-E419-4F64-853B-9C8AF7887436}" destId="{4E1CAE11-4D88-4529-9663-8C7F2802F86E}" srcOrd="0" destOrd="0" presId="urn:microsoft.com/office/officeart/2008/layout/NameandTitleOrganizationalChart"/>
    <dgm:cxn modelId="{0490AD3E-6191-4F70-98DD-90B67262D5D8}" type="presParOf" srcId="{188E5000-E419-4F64-853B-9C8AF7887436}" destId="{9E45EDF3-013E-4202-9822-4D24FC35E5D2}" srcOrd="1" destOrd="0" presId="urn:microsoft.com/office/officeart/2008/layout/NameandTitleOrganizationalChart"/>
    <dgm:cxn modelId="{246964A8-4C84-4313-B359-0BFEC85ED09D}" type="presParOf" srcId="{188E5000-E419-4F64-853B-9C8AF7887436}" destId="{28FF75DA-8DE4-40DA-AD52-A7D9061B7F5A}" srcOrd="2" destOrd="0" presId="urn:microsoft.com/office/officeart/2008/layout/NameandTitleOrganizationalChart"/>
    <dgm:cxn modelId="{C98DA12F-F737-4DA0-8971-113E42DFBEAE}" type="presParOf" srcId="{EBC67353-8731-4DA5-945C-7EA062286720}" destId="{AACEB016-21AF-466C-92A2-55B5E0724922}" srcOrd="1" destOrd="0" presId="urn:microsoft.com/office/officeart/2008/layout/NameandTitleOrganizationalChart"/>
    <dgm:cxn modelId="{298B90B2-B6B3-40CF-97F4-E82306112BBD}" type="presParOf" srcId="{EBC67353-8731-4DA5-945C-7EA062286720}" destId="{AF420420-5FD0-4580-BE29-6B1360A1E97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28C-8606-491A-8453-39A6D3A9A0AB}">
      <dsp:nvSpPr>
        <dsp:cNvPr id="0" name=""/>
        <dsp:cNvSpPr/>
      </dsp:nvSpPr>
      <dsp:spPr>
        <a:xfrm>
          <a:off x="4848134" y="1148350"/>
          <a:ext cx="345947" cy="1130190"/>
        </a:xfrm>
        <a:custGeom>
          <a:avLst/>
          <a:gdLst/>
          <a:ahLst/>
          <a:cxnLst/>
          <a:rect l="0" t="0" r="0" b="0"/>
          <a:pathLst>
            <a:path>
              <a:moveTo>
                <a:pt x="345947" y="0"/>
              </a:moveTo>
              <a:lnTo>
                <a:pt x="345947" y="1130190"/>
              </a:lnTo>
              <a:lnTo>
                <a:pt x="0" y="1130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4E12-BDF1-4F8A-9AB7-9055315029D1}">
      <dsp:nvSpPr>
        <dsp:cNvPr id="0" name=""/>
        <dsp:cNvSpPr/>
      </dsp:nvSpPr>
      <dsp:spPr>
        <a:xfrm>
          <a:off x="5194081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4075848" y="2015700"/>
              </a:lnTo>
              <a:lnTo>
                <a:pt x="4075848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00D8-E921-478A-AEAE-DF87852EF9C4}">
      <dsp:nvSpPr>
        <dsp:cNvPr id="0" name=""/>
        <dsp:cNvSpPr/>
      </dsp:nvSpPr>
      <dsp:spPr>
        <a:xfrm>
          <a:off x="5194081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1358616" y="2015700"/>
              </a:lnTo>
              <a:lnTo>
                <a:pt x="1358616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DD28-20B9-43F9-BAD1-FF17F1CFE6F4}">
      <dsp:nvSpPr>
        <dsp:cNvPr id="0" name=""/>
        <dsp:cNvSpPr/>
      </dsp:nvSpPr>
      <dsp:spPr>
        <a:xfrm>
          <a:off x="3835465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1358616" y="0"/>
              </a:moveTo>
              <a:lnTo>
                <a:pt x="1358616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5CEC0-2E2C-4CD1-9EE5-C2EBF4C768AE}">
      <dsp:nvSpPr>
        <dsp:cNvPr id="0" name=""/>
        <dsp:cNvSpPr/>
      </dsp:nvSpPr>
      <dsp:spPr>
        <a:xfrm>
          <a:off x="1118232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4075848" y="0"/>
              </a:moveTo>
              <a:lnTo>
                <a:pt x="4075848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4AA8-0227-4D48-9652-5D3B1C9AB96C}">
      <dsp:nvSpPr>
        <dsp:cNvPr id="0" name=""/>
        <dsp:cNvSpPr/>
      </dsp:nvSpPr>
      <dsp:spPr>
        <a:xfrm>
          <a:off x="4181412" y="99720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sp:txBody>
      <dsp:txXfrm>
        <a:off x="4181412" y="99720"/>
        <a:ext cx="2025338" cy="1048630"/>
      </dsp:txXfrm>
    </dsp:sp>
    <dsp:sp modelId="{0126DAB8-2437-49FE-B723-1DDDD84C6488}">
      <dsp:nvSpPr>
        <dsp:cNvPr id="0" name=""/>
        <dsp:cNvSpPr/>
      </dsp:nvSpPr>
      <dsp:spPr>
        <a:xfrm>
          <a:off x="4586480" y="915321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sp:txBody>
      <dsp:txXfrm>
        <a:off x="4586480" y="915321"/>
        <a:ext cx="1822804" cy="349543"/>
      </dsp:txXfrm>
    </dsp:sp>
    <dsp:sp modelId="{C168DD6B-E2B9-4220-96FF-690A65FADCC9}">
      <dsp:nvSpPr>
        <dsp:cNvPr id="0" name=""/>
        <dsp:cNvSpPr/>
      </dsp:nvSpPr>
      <dsp:spPr>
        <a:xfrm>
          <a:off x="105563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sp:txBody>
      <dsp:txXfrm>
        <a:off x="105563" y="3408731"/>
        <a:ext cx="2025338" cy="1048630"/>
      </dsp:txXfrm>
    </dsp:sp>
    <dsp:sp modelId="{D287C6B5-3547-4F7E-852C-AB38F09B3D40}">
      <dsp:nvSpPr>
        <dsp:cNvPr id="0" name=""/>
        <dsp:cNvSpPr/>
      </dsp:nvSpPr>
      <dsp:spPr>
        <a:xfrm>
          <a:off x="510631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10631" y="4224332"/>
        <a:ext cx="1822804" cy="349543"/>
      </dsp:txXfrm>
    </dsp:sp>
    <dsp:sp modelId="{B6393ACF-1A77-4DE5-A38F-8CC703D927A3}">
      <dsp:nvSpPr>
        <dsp:cNvPr id="0" name=""/>
        <dsp:cNvSpPr/>
      </dsp:nvSpPr>
      <dsp:spPr>
        <a:xfrm>
          <a:off x="2822796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sp:txBody>
      <dsp:txXfrm>
        <a:off x="2822796" y="3408731"/>
        <a:ext cx="2025338" cy="1048630"/>
      </dsp:txXfrm>
    </dsp:sp>
    <dsp:sp modelId="{9F9DFFBD-E4D5-4837-A568-F81402D32DB2}">
      <dsp:nvSpPr>
        <dsp:cNvPr id="0" name=""/>
        <dsp:cNvSpPr/>
      </dsp:nvSpPr>
      <dsp:spPr>
        <a:xfrm>
          <a:off x="3227863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3227863" y="4224332"/>
        <a:ext cx="1822804" cy="349543"/>
      </dsp:txXfrm>
    </dsp:sp>
    <dsp:sp modelId="{45BB980F-C844-4A18-881F-98FC165E7EB6}">
      <dsp:nvSpPr>
        <dsp:cNvPr id="0" name=""/>
        <dsp:cNvSpPr/>
      </dsp:nvSpPr>
      <dsp:spPr>
        <a:xfrm>
          <a:off x="5540028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sp:txBody>
      <dsp:txXfrm>
        <a:off x="5540028" y="3408731"/>
        <a:ext cx="2025338" cy="1048630"/>
      </dsp:txXfrm>
    </dsp:sp>
    <dsp:sp modelId="{2FE0A8E7-07E8-4A73-98E6-0FBFD4CD722D}">
      <dsp:nvSpPr>
        <dsp:cNvPr id="0" name=""/>
        <dsp:cNvSpPr/>
      </dsp:nvSpPr>
      <dsp:spPr>
        <a:xfrm>
          <a:off x="5945096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945096" y="4224332"/>
        <a:ext cx="1822804" cy="349543"/>
      </dsp:txXfrm>
    </dsp:sp>
    <dsp:sp modelId="{151B365D-40C1-4B92-80D4-EAC5CC4544F8}">
      <dsp:nvSpPr>
        <dsp:cNvPr id="0" name=""/>
        <dsp:cNvSpPr/>
      </dsp:nvSpPr>
      <dsp:spPr>
        <a:xfrm>
          <a:off x="8257261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sp:txBody>
      <dsp:txXfrm>
        <a:off x="8257261" y="3408731"/>
        <a:ext cx="2025338" cy="1048630"/>
      </dsp:txXfrm>
    </dsp:sp>
    <dsp:sp modelId="{43FD820E-4F1D-48CC-83A6-646120525598}">
      <dsp:nvSpPr>
        <dsp:cNvPr id="0" name=""/>
        <dsp:cNvSpPr/>
      </dsp:nvSpPr>
      <dsp:spPr>
        <a:xfrm>
          <a:off x="8662329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8662329" y="4224332"/>
        <a:ext cx="1822804" cy="349543"/>
      </dsp:txXfrm>
    </dsp:sp>
    <dsp:sp modelId="{4E1CAE11-4D88-4529-9663-8C7F2802F86E}">
      <dsp:nvSpPr>
        <dsp:cNvPr id="0" name=""/>
        <dsp:cNvSpPr/>
      </dsp:nvSpPr>
      <dsp:spPr>
        <a:xfrm>
          <a:off x="2822796" y="1754225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sp:txBody>
      <dsp:txXfrm>
        <a:off x="2822796" y="1754225"/>
        <a:ext cx="2025338" cy="1048630"/>
      </dsp:txXfrm>
    </dsp:sp>
    <dsp:sp modelId="{9E45EDF3-013E-4202-9822-4D24FC35E5D2}">
      <dsp:nvSpPr>
        <dsp:cNvPr id="0" name=""/>
        <dsp:cNvSpPr/>
      </dsp:nvSpPr>
      <dsp:spPr>
        <a:xfrm>
          <a:off x="3227863" y="2569826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sp:txBody>
      <dsp:txXfrm>
        <a:off x="3227863" y="2569826"/>
        <a:ext cx="1822804" cy="34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 </a:t>
            </a:r>
            <a:r>
              <a:rPr lang="en-US" dirty="0" err="1"/>
              <a:t>cũ</a:t>
            </a:r>
            <a:r>
              <a:rPr lang="en-US" dirty="0"/>
              <a:t>: 12,1,2,3.2025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9242-D167-46F2-8E39-5D0FE4FE5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52E409-6409-413E-9ACD-E7D37806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88647"/>
            <a:ext cx="10881360" cy="62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B9D59F-A79F-4440-86D1-17AFF47CE35C}"/>
              </a:ext>
            </a:extLst>
          </p:cNvPr>
          <p:cNvSpPr/>
          <p:nvPr/>
        </p:nvSpPr>
        <p:spPr>
          <a:xfrm>
            <a:off x="6101650" y="5442284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sinh</a:t>
            </a:r>
            <a:r>
              <a:rPr lang="en-US" dirty="0">
                <a:sym typeface="Wingdings" panose="05000000000000000000" pitchFamily="2" charset="2"/>
              </a:rPr>
              <a:t> NG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hệ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thống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FA </a:t>
            </a:r>
            <a:r>
              <a:rPr lang="en-US" dirty="0" err="1">
                <a:sym typeface="Wingdings" panose="05000000000000000000" pitchFamily="2" charset="2"/>
              </a:rPr>
              <a:t>kết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thúc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xuất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OQC judgment </a:t>
            </a:r>
            <a:r>
              <a:rPr lang="en-US" dirty="0" err="1">
                <a:sym typeface="Wingdings" panose="05000000000000000000" pitchFamily="2" charset="2"/>
              </a:rPr>
              <a:t>cả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62715-67F5-425C-AF45-2DCB610665B5}"/>
              </a:ext>
            </a:extLst>
          </p:cNvPr>
          <p:cNvSpPr/>
          <p:nvPr/>
        </p:nvSpPr>
        <p:spPr>
          <a:xfrm>
            <a:off x="6343049" y="5753202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Bổ</a:t>
            </a:r>
            <a:r>
              <a:rPr lang="en-US" dirty="0">
                <a:sym typeface="Wingdings" panose="05000000000000000000" pitchFamily="2" charset="2"/>
              </a:rPr>
              <a:t> sung </a:t>
            </a:r>
            <a:r>
              <a:rPr lang="en-US" dirty="0" err="1">
                <a:sym typeface="Wingdings" panose="05000000000000000000" pitchFamily="2" charset="2"/>
              </a:rPr>
              <a:t>thêm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nội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D9B92-1B53-4B83-9A41-D2ABA339ECCE}"/>
              </a:ext>
            </a:extLst>
          </p:cNvPr>
          <p:cNvSpPr/>
          <p:nvPr/>
        </p:nvSpPr>
        <p:spPr>
          <a:xfrm>
            <a:off x="6259376" y="5076927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excel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master list: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 output inspection check sheet (Pdf) follow inspection date, lot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1EB11-5CB2-4C8F-BAD0-3435F669B240}"/>
              </a:ext>
            </a:extLst>
          </p:cNvPr>
          <p:cNvSpPr/>
          <p:nvPr/>
        </p:nvSpPr>
        <p:spPr>
          <a:xfrm>
            <a:off x="6194862" y="463596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form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: 4-Oct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tính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chiếu</a:t>
            </a:r>
            <a:r>
              <a:rPr lang="en-US" dirty="0">
                <a:sym typeface="Wingdings" panose="05000000000000000000" pitchFamily="2" charset="2"/>
              </a:rPr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13B42-7920-4474-AADB-F6599F44F534}"/>
              </a:ext>
            </a:extLst>
          </p:cNvPr>
          <p:cNvSpPr/>
          <p:nvPr/>
        </p:nvSpPr>
        <p:spPr>
          <a:xfrm>
            <a:off x="91620" y="4948505"/>
            <a:ext cx="593858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91441" y="470677"/>
            <a:ext cx="3456543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639267" y="470677"/>
            <a:ext cx="4375818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6427D-9F7C-17C1-9090-5EE0820A96A2}"/>
              </a:ext>
            </a:extLst>
          </p:cNvPr>
          <p:cNvSpPr/>
          <p:nvPr/>
        </p:nvSpPr>
        <p:spPr>
          <a:xfrm>
            <a:off x="91441" y="914169"/>
            <a:ext cx="3465603" cy="54260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8C60E0-64C9-857A-5823-C5C8D6D5AD0D}"/>
              </a:ext>
            </a:extLst>
          </p:cNvPr>
          <p:cNvSpPr/>
          <p:nvPr/>
        </p:nvSpPr>
        <p:spPr>
          <a:xfrm>
            <a:off x="3639267" y="914168"/>
            <a:ext cx="4362080" cy="5426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0C796-B2DE-3E9C-AD8C-B2D85E9F6A6B}"/>
              </a:ext>
            </a:extLst>
          </p:cNvPr>
          <p:cNvSpPr/>
          <p:nvPr/>
        </p:nvSpPr>
        <p:spPr>
          <a:xfrm>
            <a:off x="8106368" y="914168"/>
            <a:ext cx="3982043" cy="54182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A05C6-E832-FAC5-3821-6668D631A492}"/>
              </a:ext>
            </a:extLst>
          </p:cNvPr>
          <p:cNvSpPr/>
          <p:nvPr/>
        </p:nvSpPr>
        <p:spPr>
          <a:xfrm>
            <a:off x="8106368" y="470385"/>
            <a:ext cx="3982042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 </a:t>
            </a:r>
            <a:endParaRPr lang="en-GB" sz="1400" b="1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E2B765-63CB-A8FE-D5FE-050E1B3B217E}"/>
              </a:ext>
            </a:extLst>
          </p:cNvPr>
          <p:cNvSpPr/>
          <p:nvPr/>
        </p:nvSpPr>
        <p:spPr>
          <a:xfrm>
            <a:off x="103588" y="944305"/>
            <a:ext cx="3535679" cy="5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 system</a:t>
            </a: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 4M change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Process quality issue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73E57-EB8B-DFC5-7E64-FAEA55A12326}"/>
              </a:ext>
            </a:extLst>
          </p:cNvPr>
          <p:cNvSpPr/>
          <p:nvPr/>
        </p:nvSpPr>
        <p:spPr>
          <a:xfrm>
            <a:off x="121978" y="1840702"/>
            <a:ext cx="3852056" cy="126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 system</a:t>
            </a:r>
          </a:p>
          <a:p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with ID pallet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request (Priority)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D122F-5C34-99F7-2F96-36803E4DA2FF}"/>
              </a:ext>
            </a:extLst>
          </p:cNvPr>
          <p:cNvSpPr/>
          <p:nvPr/>
        </p:nvSpPr>
        <p:spPr>
          <a:xfrm>
            <a:off x="3647445" y="954362"/>
            <a:ext cx="4247732" cy="118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process 4M/ Quality each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checking 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shipment permission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FC4668E-AC13-1263-2AD8-409A4E44C21B}"/>
              </a:ext>
            </a:extLst>
          </p:cNvPr>
          <p:cNvSpPr/>
          <p:nvPr/>
        </p:nvSpPr>
        <p:spPr>
          <a:xfrm>
            <a:off x="2301082" y="1343765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2C7C549-E50A-24F2-F8C4-093138B80660}"/>
              </a:ext>
            </a:extLst>
          </p:cNvPr>
          <p:cNvSpPr/>
          <p:nvPr/>
        </p:nvSpPr>
        <p:spPr>
          <a:xfrm>
            <a:off x="2421466" y="1583164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45BFFD-DAF1-7E7B-858C-A32B004FD024}"/>
              </a:ext>
            </a:extLst>
          </p:cNvPr>
          <p:cNvSpPr/>
          <p:nvPr/>
        </p:nvSpPr>
        <p:spPr>
          <a:xfrm>
            <a:off x="2958198" y="2784110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39DF71-24F8-0BFC-1E09-51888D4AA373}"/>
              </a:ext>
            </a:extLst>
          </p:cNvPr>
          <p:cNvSpPr/>
          <p:nvPr/>
        </p:nvSpPr>
        <p:spPr>
          <a:xfrm>
            <a:off x="8126337" y="856498"/>
            <a:ext cx="3839804" cy="1283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VMS system </a:t>
            </a:r>
          </a:p>
          <a:p>
            <a:pPr>
              <a:lnSpc>
                <a:spcPct val="150000"/>
              </a:lnSpc>
            </a:pPr>
            <a:endParaRPr lang="en-US" sz="400" u="sng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following shipment plan daily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78D17A0-013E-DE07-FFAA-72AEC327CCBA}"/>
              </a:ext>
            </a:extLst>
          </p:cNvPr>
          <p:cNvSpPr/>
          <p:nvPr/>
        </p:nvSpPr>
        <p:spPr>
          <a:xfrm>
            <a:off x="11651869" y="132209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3EB9265-F894-3B0D-79CC-6634611E338C}"/>
              </a:ext>
            </a:extLst>
          </p:cNvPr>
          <p:cNvSpPr/>
          <p:nvPr/>
        </p:nvSpPr>
        <p:spPr>
          <a:xfrm>
            <a:off x="11651869" y="172011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28E0CD-D5EB-D2D4-488E-D92F50D171D4}"/>
              </a:ext>
            </a:extLst>
          </p:cNvPr>
          <p:cNvSpPr txBox="1"/>
          <p:nvPr/>
        </p:nvSpPr>
        <p:spPr>
          <a:xfrm>
            <a:off x="3666468" y="2128146"/>
            <a:ext cx="43873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Advantage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Remove manual Job FA/OQC/SCM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Eliminate human risk &amp; follow up quality /4M issue to evaluate LOT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permission timely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B8E157-EF15-2200-0EE6-85ED3E9188F0}"/>
              </a:ext>
            </a:extLst>
          </p:cNvPr>
          <p:cNvSpPr txBox="1"/>
          <p:nvPr/>
        </p:nvSpPr>
        <p:spPr>
          <a:xfrm>
            <a:off x="103587" y="5809197"/>
            <a:ext cx="3465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: △… H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49665F7-27B7-7ED0-B7EB-A4E04A5C1636}"/>
              </a:ext>
            </a:extLst>
          </p:cNvPr>
          <p:cNvSpPr txBox="1"/>
          <p:nvPr/>
        </p:nvSpPr>
        <p:spPr>
          <a:xfrm>
            <a:off x="8126337" y="5817034"/>
            <a:ext cx="397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: △… H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B63DEB87-0063-0932-DAA9-CA28A95D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3" y="4911098"/>
            <a:ext cx="1158081" cy="575631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8CADF9-79F4-5362-F192-DA5960C5E238}"/>
              </a:ext>
            </a:extLst>
          </p:cNvPr>
          <p:cNvGrpSpPr/>
          <p:nvPr/>
        </p:nvGrpSpPr>
        <p:grpSpPr>
          <a:xfrm>
            <a:off x="8977637" y="2597479"/>
            <a:ext cx="2071101" cy="1042665"/>
            <a:chOff x="9236979" y="4010577"/>
            <a:chExt cx="1646154" cy="73125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E9AE2EC-1E55-2CFB-C373-13537029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39" r="2393"/>
            <a:stretch/>
          </p:blipFill>
          <p:spPr>
            <a:xfrm>
              <a:off x="9236979" y="4010577"/>
              <a:ext cx="1646154" cy="7228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CA8B31-3B60-B609-B5F5-B5EA6A301560}"/>
                </a:ext>
              </a:extLst>
            </p:cNvPr>
            <p:cNvSpPr/>
            <p:nvPr/>
          </p:nvSpPr>
          <p:spPr>
            <a:xfrm>
              <a:off x="9245522" y="4355298"/>
              <a:ext cx="1637611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Visualize OQC inspection result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AA42DBF-E5AA-D0CC-FCF0-5C34543B2F6C}"/>
              </a:ext>
            </a:extLst>
          </p:cNvPr>
          <p:cNvGrpSpPr/>
          <p:nvPr/>
        </p:nvGrpSpPr>
        <p:grpSpPr>
          <a:xfrm>
            <a:off x="7356539" y="4670878"/>
            <a:ext cx="1360387" cy="902493"/>
            <a:chOff x="7446862" y="3184405"/>
            <a:chExt cx="1360387" cy="90249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CE9F0C1-A8EC-6889-CDDA-8F6E540F3EF7}"/>
                </a:ext>
              </a:extLst>
            </p:cNvPr>
            <p:cNvSpPr/>
            <p:nvPr/>
          </p:nvSpPr>
          <p:spPr>
            <a:xfrm>
              <a:off x="7446862" y="3184405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514923D-15A7-F142-CA4A-C490960B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9569" y="3314301"/>
              <a:ext cx="1149423" cy="675862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2CFCC66-8284-C0CF-300A-24FF0E6F653E}"/>
              </a:ext>
            </a:extLst>
          </p:cNvPr>
          <p:cNvGrpSpPr/>
          <p:nvPr/>
        </p:nvGrpSpPr>
        <p:grpSpPr>
          <a:xfrm>
            <a:off x="9840729" y="4768756"/>
            <a:ext cx="1360387" cy="785645"/>
            <a:chOff x="8311893" y="4902768"/>
            <a:chExt cx="1360387" cy="90249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A1BE775-5DC9-5EE1-919A-B56140C15849}"/>
                </a:ext>
              </a:extLst>
            </p:cNvPr>
            <p:cNvSpPr/>
            <p:nvPr/>
          </p:nvSpPr>
          <p:spPr>
            <a:xfrm>
              <a:off x="8311893" y="4902768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F2BA76E-7988-5975-96C8-09EA5A5B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4961355"/>
              <a:ext cx="587268" cy="373432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BBA2419-EA11-AA31-3D39-47147091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5371401"/>
              <a:ext cx="587268" cy="37343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D8BFABB-5CED-5E09-15EC-BA7E7C8B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4961355"/>
              <a:ext cx="587268" cy="3734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D916D755-D7D8-CC4C-57A1-53CE5FF7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5371401"/>
              <a:ext cx="587268" cy="373432"/>
            </a:xfrm>
            <a:prstGeom prst="rect">
              <a:avLst/>
            </a:prstGeom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44FDE25-4281-18C5-3DF2-D7B08C463411}"/>
              </a:ext>
            </a:extLst>
          </p:cNvPr>
          <p:cNvSpPr txBox="1"/>
          <p:nvPr/>
        </p:nvSpPr>
        <p:spPr>
          <a:xfrm>
            <a:off x="3639267" y="5809197"/>
            <a:ext cx="4375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QC : △2pax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31A4585-5A59-944E-845D-2B257582DD9B}"/>
              </a:ext>
            </a:extLst>
          </p:cNvPr>
          <p:cNvGrpSpPr/>
          <p:nvPr/>
        </p:nvGrpSpPr>
        <p:grpSpPr>
          <a:xfrm>
            <a:off x="220730" y="3792789"/>
            <a:ext cx="11768922" cy="998426"/>
            <a:chOff x="220730" y="3792789"/>
            <a:chExt cx="11768922" cy="99842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CF2CB6-49A7-14C0-C7E9-CD30DE32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7633" y="3792789"/>
              <a:ext cx="1035103" cy="98685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5CF7D97-94A0-651B-7EBC-59D6E138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26" y="3804363"/>
              <a:ext cx="1035103" cy="9868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166733-2C07-677E-E009-7418DAF7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730" y="3881535"/>
              <a:ext cx="1200728" cy="765681"/>
            </a:xfrm>
            <a:prstGeom prst="rect">
              <a:avLst/>
            </a:prstGeom>
          </p:spPr>
        </p:pic>
        <p:sp>
          <p:nvSpPr>
            <p:cNvPr id="35" name="Rectangle 1">
              <a:extLst>
                <a:ext uri="{FF2B5EF4-FFF2-40B4-BE49-F238E27FC236}">
                  <a16:creationId xmlns:a16="http://schemas.microsoft.com/office/drawing/2014/main" id="{6B98CF36-DB6E-B15E-E261-7C1D9C81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82" y="4143347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Rectangle 1">
              <a:extLst>
                <a:ext uri="{FF2B5EF4-FFF2-40B4-BE49-F238E27FC236}">
                  <a16:creationId xmlns:a16="http://schemas.microsoft.com/office/drawing/2014/main" id="{D6E936EA-C28D-F160-11DB-CD5E2C94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336" y="4094644"/>
              <a:ext cx="8588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AABB56-9231-0306-8BD5-7DB981DF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2824" y="3872645"/>
              <a:ext cx="1200728" cy="765681"/>
            </a:xfrm>
            <a:prstGeom prst="rect">
              <a:avLst/>
            </a:prstGeom>
          </p:spPr>
        </p:pic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46F0F09D-3481-D5F6-F3A7-C46377C29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855" y="4048080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1">
              <a:extLst>
                <a:ext uri="{FF2B5EF4-FFF2-40B4-BE49-F238E27FC236}">
                  <a16:creationId xmlns:a16="http://schemas.microsoft.com/office/drawing/2014/main" id="{AD4D07DB-38CF-17E9-E8A5-92D7B07C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684" y="4093921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 system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8D807D-6E62-CF4C-DD18-FE7F385C3E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3524140" y="4285197"/>
              <a:ext cx="1673493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E33DC70-A303-2488-8357-6674001F07EF}"/>
                </a:ext>
              </a:extLst>
            </p:cNvPr>
            <p:cNvSpPr txBox="1"/>
            <p:nvPr/>
          </p:nvSpPr>
          <p:spPr>
            <a:xfrm>
              <a:off x="3622277" y="4008198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Link</a:t>
              </a:r>
              <a:endParaRPr lang="en-US" sz="1200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08E7B4-F17F-420F-C388-7BDE444D4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524" y="4309365"/>
              <a:ext cx="3214047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8C9A55-1D67-7E4B-893C-6D667FAE9CF9}"/>
                </a:ext>
              </a:extLst>
            </p:cNvPr>
            <p:cNvSpPr txBox="1"/>
            <p:nvPr/>
          </p:nvSpPr>
          <p:spPr>
            <a:xfrm>
              <a:off x="1415888" y="3962886"/>
              <a:ext cx="7608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273AA0D-FC8F-B47F-8C55-6ACD00BCAADD}"/>
                </a:ext>
              </a:extLst>
            </p:cNvPr>
            <p:cNvSpPr txBox="1"/>
            <p:nvPr/>
          </p:nvSpPr>
          <p:spPr>
            <a:xfrm>
              <a:off x="8736191" y="3910582"/>
              <a:ext cx="8652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B445128-1F5E-9DED-3DBA-C33D2F7762DD}"/>
                </a:ext>
              </a:extLst>
            </p:cNvPr>
            <p:cNvSpPr txBox="1"/>
            <p:nvPr/>
          </p:nvSpPr>
          <p:spPr>
            <a:xfrm>
              <a:off x="7631211" y="4159289"/>
              <a:ext cx="865262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ID pallet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45E14D26-50CB-A6FC-1B9B-284C0C9CD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430" y="4286215"/>
              <a:ext cx="107598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29DC3E0-58EE-DB5A-BFFD-C387D84916E8}"/>
                </a:ext>
              </a:extLst>
            </p:cNvPr>
            <p:cNvSpPr txBox="1"/>
            <p:nvPr/>
          </p:nvSpPr>
          <p:spPr>
            <a:xfrm>
              <a:off x="11061417" y="4187581"/>
              <a:ext cx="92823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Shipment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EBCCF74-44BB-88BF-0C70-91146BF5B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0561" y="4337522"/>
              <a:ext cx="537995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1" name="Picture 180">
            <a:extLst>
              <a:ext uri="{FF2B5EF4-FFF2-40B4-BE49-F238E27FC236}">
                <a16:creationId xmlns:a16="http://schemas.microsoft.com/office/drawing/2014/main" id="{772DFA32-44FB-E5BC-9E8B-57FAD0AD8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183" y="4967371"/>
            <a:ext cx="1379827" cy="52322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24695B5-6A18-FE03-24E4-79700CF673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>
            <a:off x="5409922" y="5353623"/>
            <a:ext cx="578078" cy="337661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FAA1A2C-AAC6-7CAA-2CD7-083C9F053A34}"/>
              </a:ext>
            </a:extLst>
          </p:cNvPr>
          <p:cNvCxnSpPr>
            <a:cxnSpLocks/>
          </p:cNvCxnSpPr>
          <p:nvPr/>
        </p:nvCxnSpPr>
        <p:spPr>
          <a:xfrm>
            <a:off x="6096000" y="5198913"/>
            <a:ext cx="12310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BEA3FB2-4D0C-D990-62DD-09E13E269773}"/>
              </a:ext>
            </a:extLst>
          </p:cNvPr>
          <p:cNvSpPr txBox="1"/>
          <p:nvPr/>
        </p:nvSpPr>
        <p:spPr>
          <a:xfrm>
            <a:off x="82381" y="6386585"/>
            <a:ext cx="12006029" cy="402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Auto system replace manual Job and visualize quality /4M information to evaluate Lot for shipment  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F44EA8A0-5EE1-335F-CECB-1878F631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23" y="4773366"/>
            <a:ext cx="1037167" cy="790900"/>
          </a:xfrm>
          <a:prstGeom prst="rect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4AB1F8F-D403-D8E4-F2D9-81294C32A66D}"/>
              </a:ext>
            </a:extLst>
          </p:cNvPr>
          <p:cNvCxnSpPr>
            <a:cxnSpLocks/>
          </p:cNvCxnSpPr>
          <p:nvPr/>
        </p:nvCxnSpPr>
        <p:spPr>
          <a:xfrm flipV="1">
            <a:off x="3418691" y="5202049"/>
            <a:ext cx="11455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8F78BEF-0735-B28C-C184-8BC3591A9D23}"/>
              </a:ext>
            </a:extLst>
          </p:cNvPr>
          <p:cNvCxnSpPr>
            <a:cxnSpLocks/>
          </p:cNvCxnSpPr>
          <p:nvPr/>
        </p:nvCxnSpPr>
        <p:spPr>
          <a:xfrm flipV="1">
            <a:off x="1403997" y="5183122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FE8BDB4-AFCE-680E-D62A-6AD27B98C6A1}"/>
              </a:ext>
            </a:extLst>
          </p:cNvPr>
          <p:cNvCxnSpPr>
            <a:cxnSpLocks/>
          </p:cNvCxnSpPr>
          <p:nvPr/>
        </p:nvCxnSpPr>
        <p:spPr>
          <a:xfrm flipV="1">
            <a:off x="8932673" y="5173821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0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THêm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: OQC finish sample Q’ty + FA finish production</a:t>
            </a:r>
            <a:endParaRPr lang="en-US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ACF872-EE4F-427B-B7B9-A59717570FAE}"/>
              </a:ext>
            </a:extLst>
          </p:cNvPr>
          <p:cNvSpPr/>
          <p:nvPr/>
        </p:nvSpPr>
        <p:spPr>
          <a:xfrm>
            <a:off x="4761576" y="573849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rõ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bổ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sung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0558224" y="2401313"/>
            <a:ext cx="4606445" cy="1899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control non-inspection pallet ?</a:t>
            </a:r>
          </a:p>
          <a:p>
            <a:pPr algn="ctr"/>
            <a:r>
              <a:rPr lang="en-US" dirty="0"/>
              <a:t>Need to decide rule to transfer OK lot to SCM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35946"/>
              </p:ext>
            </p:extLst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809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415EF-B5E6-4B2A-8160-26BE6579B0E1}"/>
              </a:ext>
            </a:extLst>
          </p:cNvPr>
          <p:cNvSpPr/>
          <p:nvPr/>
        </p:nvSpPr>
        <p:spPr>
          <a:xfrm>
            <a:off x="440634" y="4628657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FA: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xác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nhận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PDA=?pcs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397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96E791F2-8FF2-42B6-AF4E-EFD765F1D3C3}"/>
              </a:ext>
            </a:extLst>
          </p:cNvPr>
          <p:cNvSpPr/>
          <p:nvPr/>
        </p:nvSpPr>
        <p:spPr>
          <a:xfrm>
            <a:off x="7859419" y="1632357"/>
            <a:ext cx="2681479" cy="1215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E6E06351-2D92-4E85-850F-DA912D9DC529}"/>
              </a:ext>
            </a:extLst>
          </p:cNvPr>
          <p:cNvSpPr/>
          <p:nvPr/>
        </p:nvSpPr>
        <p:spPr>
          <a:xfrm>
            <a:off x="2792433" y="2879301"/>
            <a:ext cx="7748465" cy="253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494FBE0-6CA4-4275-9E0C-BFA08D2E9906}"/>
              </a:ext>
            </a:extLst>
          </p:cNvPr>
          <p:cNvSpPr/>
          <p:nvPr/>
        </p:nvSpPr>
        <p:spPr>
          <a:xfrm>
            <a:off x="452231" y="1632356"/>
            <a:ext cx="2315110" cy="37797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7778554" y="842716"/>
            <a:ext cx="2845321" cy="75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OUTPUT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when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1436914" y="836520"/>
            <a:ext cx="2459442" cy="794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flush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4387E-E93A-47F9-92E8-7EFA9DE3BEAF}"/>
              </a:ext>
            </a:extLst>
          </p:cNvPr>
          <p:cNvGrpSpPr/>
          <p:nvPr/>
        </p:nvGrpSpPr>
        <p:grpSpPr>
          <a:xfrm>
            <a:off x="1320086" y="487304"/>
            <a:ext cx="10779028" cy="319762"/>
            <a:chOff x="1531757" y="1830690"/>
            <a:chExt cx="4696068" cy="28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9395C9-0A2C-48A4-9E7C-D7BF36E3F4B7}"/>
                </a:ext>
              </a:extLst>
            </p:cNvPr>
            <p:cNvSpPr/>
            <p:nvPr/>
          </p:nvSpPr>
          <p:spPr>
            <a:xfrm>
              <a:off x="1531757" y="1837619"/>
              <a:ext cx="1295930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①</a:t>
              </a:r>
              <a:r>
                <a:rPr lang="en-US" sz="9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3F4A81-08CD-4994-A94E-72394D9FBA4F}"/>
                </a:ext>
              </a:extLst>
            </p:cNvPr>
            <p:cNvSpPr/>
            <p:nvPr/>
          </p:nvSpPr>
          <p:spPr>
            <a:xfrm>
              <a:off x="3187965" y="1843716"/>
              <a:ext cx="940541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②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B26658-7A09-4A0C-9516-02B4852B036C}"/>
                </a:ext>
              </a:extLst>
            </p:cNvPr>
            <p:cNvSpPr/>
            <p:nvPr/>
          </p:nvSpPr>
          <p:spPr>
            <a:xfrm>
              <a:off x="4582730" y="1843716"/>
              <a:ext cx="695855" cy="2678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③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8EC565-5A24-4E54-ABC5-71FCE1FCD13D}"/>
                </a:ext>
              </a:extLst>
            </p:cNvPr>
            <p:cNvSpPr/>
            <p:nvPr/>
          </p:nvSpPr>
          <p:spPr>
            <a:xfrm>
              <a:off x="5554755" y="1830690"/>
              <a:ext cx="673070" cy="268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④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SUPPLY</a:t>
              </a:r>
            </a:p>
          </p:txBody>
        </p:sp>
        <p:sp>
          <p:nvSpPr>
            <p:cNvPr id="13" name="Right Arrow 37">
              <a:extLst>
                <a:ext uri="{FF2B5EF4-FFF2-40B4-BE49-F238E27FC236}">
                  <a16:creationId xmlns:a16="http://schemas.microsoft.com/office/drawing/2014/main" id="{6DB9CB57-A423-4768-8639-D1EBE68A442E}"/>
                </a:ext>
              </a:extLst>
            </p:cNvPr>
            <p:cNvSpPr/>
            <p:nvPr/>
          </p:nvSpPr>
          <p:spPr>
            <a:xfrm>
              <a:off x="2927024" y="1924308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ight Arrow 38">
              <a:extLst>
                <a:ext uri="{FF2B5EF4-FFF2-40B4-BE49-F238E27FC236}">
                  <a16:creationId xmlns:a16="http://schemas.microsoft.com/office/drawing/2014/main" id="{93921E42-05F6-419C-AB08-0E45A1E91130}"/>
                </a:ext>
              </a:extLst>
            </p:cNvPr>
            <p:cNvSpPr/>
            <p:nvPr/>
          </p:nvSpPr>
          <p:spPr>
            <a:xfrm>
              <a:off x="4263225" y="1913022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ight Arrow 39">
              <a:extLst>
                <a:ext uri="{FF2B5EF4-FFF2-40B4-BE49-F238E27FC236}">
                  <a16:creationId xmlns:a16="http://schemas.microsoft.com/office/drawing/2014/main" id="{487F2730-22BB-4A32-BE61-B2F6B75F1989}"/>
                </a:ext>
              </a:extLst>
            </p:cNvPr>
            <p:cNvSpPr/>
            <p:nvPr/>
          </p:nvSpPr>
          <p:spPr>
            <a:xfrm>
              <a:off x="5379597" y="1921403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D69CAF-5515-4144-B84D-E7B7E60CE396}"/>
              </a:ext>
            </a:extLst>
          </p:cNvPr>
          <p:cNvGrpSpPr/>
          <p:nvPr/>
        </p:nvGrpSpPr>
        <p:grpSpPr>
          <a:xfrm>
            <a:off x="409122" y="3227379"/>
            <a:ext cx="1163432" cy="647284"/>
            <a:chOff x="-1464114" y="3075520"/>
            <a:chExt cx="1163432" cy="647284"/>
          </a:xfrm>
        </p:grpSpPr>
        <p:sp>
          <p:nvSpPr>
            <p:cNvPr id="20" name="Callout: Up Arrow 19">
              <a:extLst>
                <a:ext uri="{FF2B5EF4-FFF2-40B4-BE49-F238E27FC236}">
                  <a16:creationId xmlns:a16="http://schemas.microsoft.com/office/drawing/2014/main" id="{790F9CFA-A282-4247-8938-920DC9B572D4}"/>
                </a:ext>
              </a:extLst>
            </p:cNvPr>
            <p:cNvSpPr/>
            <p:nvPr/>
          </p:nvSpPr>
          <p:spPr>
            <a:xfrm rot="10800000">
              <a:off x="-1393771" y="3261138"/>
              <a:ext cx="1051577" cy="461666"/>
            </a:xfrm>
            <a:prstGeom prst="upArrowCallou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Callout: Up Arrow 18">
              <a:extLst>
                <a:ext uri="{FF2B5EF4-FFF2-40B4-BE49-F238E27FC236}">
                  <a16:creationId xmlns:a16="http://schemas.microsoft.com/office/drawing/2014/main" id="{58062C3D-DAFD-43CE-A178-6F9BB7AA1E33}"/>
                </a:ext>
              </a:extLst>
            </p:cNvPr>
            <p:cNvSpPr/>
            <p:nvPr/>
          </p:nvSpPr>
          <p:spPr>
            <a:xfrm>
              <a:off x="-1464114" y="3075520"/>
              <a:ext cx="1163432" cy="498443"/>
            </a:xfrm>
            <a:prstGeom prst="upArrowCallo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3.Add barcode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BECA64-AEC7-422D-B843-63AD0A9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2069820" y="3646581"/>
            <a:ext cx="499498" cy="453616"/>
          </a:xfrm>
          <a:prstGeom prst="rect">
            <a:avLst/>
          </a:prstGeom>
        </p:spPr>
      </p:pic>
      <p:sp>
        <p:nvSpPr>
          <p:cNvPr id="53" name="二等辺三角形 7172">
            <a:extLst>
              <a:ext uri="{FF2B5EF4-FFF2-40B4-BE49-F238E27FC236}">
                <a16:creationId xmlns:a16="http://schemas.microsoft.com/office/drawing/2014/main" id="{8A06FF6E-FDB6-4449-AED9-8DBD12551DC6}"/>
              </a:ext>
            </a:extLst>
          </p:cNvPr>
          <p:cNvSpPr>
            <a:spLocks noChangeArrowheads="1"/>
          </p:cNvSpPr>
          <p:nvPr/>
        </p:nvSpPr>
        <p:spPr bwMode="auto">
          <a:xfrm rot="6869180">
            <a:off x="1652860" y="1914272"/>
            <a:ext cx="138412" cy="1051106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SG" altLang="en-US" sz="1351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016764-5C5D-416A-BE1B-E12E88A29842}"/>
              </a:ext>
            </a:extLst>
          </p:cNvPr>
          <p:cNvSpPr/>
          <p:nvPr/>
        </p:nvSpPr>
        <p:spPr>
          <a:xfrm>
            <a:off x="1749283" y="4047982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card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E4DBDF5-79AA-430A-A47E-881FB56E730A}"/>
              </a:ext>
            </a:extLst>
          </p:cNvPr>
          <p:cNvGrpSpPr/>
          <p:nvPr/>
        </p:nvGrpSpPr>
        <p:grpSpPr>
          <a:xfrm>
            <a:off x="500076" y="1642762"/>
            <a:ext cx="1131222" cy="756280"/>
            <a:chOff x="-2123982" y="2438500"/>
            <a:chExt cx="1131222" cy="75628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3AFBCC-E782-4C52-8F17-E3A8EA344979}"/>
                </a:ext>
              </a:extLst>
            </p:cNvPr>
            <p:cNvGrpSpPr/>
            <p:nvPr/>
          </p:nvGrpSpPr>
          <p:grpSpPr>
            <a:xfrm>
              <a:off x="-1788236" y="2885367"/>
              <a:ext cx="433354" cy="309413"/>
              <a:chOff x="533884" y="1897041"/>
              <a:chExt cx="1495160" cy="8975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DFC0B9-9EC3-4783-BBB2-A2E61E8D3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65C0691-9CF5-4B2E-B8F8-9964C1701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9FAFFF-5451-4E22-A04C-F2DEE1BBBFBD}"/>
                </a:ext>
              </a:extLst>
            </p:cNvPr>
            <p:cNvSpPr/>
            <p:nvPr/>
          </p:nvSpPr>
          <p:spPr>
            <a:xfrm>
              <a:off x="-2123982" y="2438500"/>
              <a:ext cx="1131222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Vendor</a:t>
              </a:r>
            </a:p>
          </p:txBody>
        </p:sp>
      </p:grpSp>
      <p:graphicFrame>
        <p:nvGraphicFramePr>
          <p:cNvPr id="159" name="Object 808">
            <a:extLst>
              <a:ext uri="{FF2B5EF4-FFF2-40B4-BE49-F238E27FC236}">
                <a16:creationId xmlns:a16="http://schemas.microsoft.com/office/drawing/2014/main" id="{7107DD73-52BA-4E92-A1A9-9552D9EF5685}"/>
              </a:ext>
            </a:extLst>
          </p:cNvPr>
          <p:cNvGraphicFramePr>
            <a:graphicFrameLocks/>
          </p:cNvGraphicFramePr>
          <p:nvPr/>
        </p:nvGraphicFramePr>
        <p:xfrm>
          <a:off x="6159279" y="4131098"/>
          <a:ext cx="309831" cy="37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ｸﾘｯﾌﾟ" r:id="rId7" imgW="768350" imgH="1003300" progId="MS_ClipArt_Gallery.2">
                  <p:embed/>
                </p:oleObj>
              </mc:Choice>
              <mc:Fallback>
                <p:oleObj name="ｸﾘｯﾌﾟ" r:id="rId7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279" y="4131098"/>
                        <a:ext cx="309831" cy="373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4322D64-5476-46C8-A65A-94A9CD125ABB}"/>
              </a:ext>
            </a:extLst>
          </p:cNvPr>
          <p:cNvGrpSpPr/>
          <p:nvPr/>
        </p:nvGrpSpPr>
        <p:grpSpPr>
          <a:xfrm>
            <a:off x="5796750" y="3220830"/>
            <a:ext cx="1866598" cy="969629"/>
            <a:chOff x="5366296" y="2271310"/>
            <a:chExt cx="3432429" cy="13421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BB1618-8E93-4974-A06C-4AC769AA1F25}"/>
                </a:ext>
              </a:extLst>
            </p:cNvPr>
            <p:cNvGrpSpPr/>
            <p:nvPr/>
          </p:nvGrpSpPr>
          <p:grpSpPr>
            <a:xfrm>
              <a:off x="5366296" y="2407964"/>
              <a:ext cx="3357870" cy="1189510"/>
              <a:chOff x="5090149" y="2930142"/>
              <a:chExt cx="3357870" cy="118951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013D72-B243-4B67-AB47-7B417D257D46}"/>
                  </a:ext>
                </a:extLst>
              </p:cNvPr>
              <p:cNvGrpSpPr/>
              <p:nvPr/>
            </p:nvGrpSpPr>
            <p:grpSpPr>
              <a:xfrm>
                <a:off x="5090149" y="2955056"/>
                <a:ext cx="1196576" cy="1164595"/>
                <a:chOff x="6875381" y="3016232"/>
                <a:chExt cx="2466746" cy="1957475"/>
              </a:xfrm>
            </p:grpSpPr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B4047235-5C2C-4715-BB2A-CE554365E295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" name="Cube 22">
                  <a:extLst>
                    <a:ext uri="{FF2B5EF4-FFF2-40B4-BE49-F238E27FC236}">
                      <a16:creationId xmlns:a16="http://schemas.microsoft.com/office/drawing/2014/main" id="{0EE7FBAA-2817-4354-AA4F-1A8BE71BED94}"/>
                    </a:ext>
                  </a:extLst>
                </p:cNvPr>
                <p:cNvSpPr/>
                <p:nvPr/>
              </p:nvSpPr>
              <p:spPr>
                <a:xfrm>
                  <a:off x="6933760" y="3016232"/>
                  <a:ext cx="173313" cy="172887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" name="Flowchart: Manual Operation 23">
                  <a:extLst>
                    <a:ext uri="{FF2B5EF4-FFF2-40B4-BE49-F238E27FC236}">
                      <a16:creationId xmlns:a16="http://schemas.microsoft.com/office/drawing/2014/main" id="{9DDC2D60-F1E0-498F-9F2B-2893E49AFBF9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119FB26-D0A1-4D78-8DFF-744908F21612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667586DA-74F8-4696-8220-44D70ED44764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9" name="Flowchart: Manual Operation 28">
                  <a:extLst>
                    <a:ext uri="{FF2B5EF4-FFF2-40B4-BE49-F238E27FC236}">
                      <a16:creationId xmlns:a16="http://schemas.microsoft.com/office/drawing/2014/main" id="{F33494B5-F57E-4FE7-8545-FE0EF29D2470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53575D-4A9C-49A6-8279-A19C015B25D1}"/>
                  </a:ext>
                </a:extLst>
              </p:cNvPr>
              <p:cNvGrpSpPr/>
              <p:nvPr/>
            </p:nvGrpSpPr>
            <p:grpSpPr>
              <a:xfrm>
                <a:off x="6172423" y="2930142"/>
                <a:ext cx="1196576" cy="1185271"/>
                <a:chOff x="6875381" y="2981479"/>
                <a:chExt cx="2466746" cy="1992228"/>
              </a:xfrm>
            </p:grpSpPr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078D9EE3-E184-475C-85F6-8AE74114C13C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2E706740-57C9-4A32-BB71-E4DDE5E41468}"/>
                    </a:ext>
                  </a:extLst>
                </p:cNvPr>
                <p:cNvSpPr/>
                <p:nvPr/>
              </p:nvSpPr>
              <p:spPr>
                <a:xfrm>
                  <a:off x="6933760" y="2981479"/>
                  <a:ext cx="173313" cy="176362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A42F05CB-5ECB-46A8-9486-E802ADCA741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Cube 33">
                  <a:extLst>
                    <a:ext uri="{FF2B5EF4-FFF2-40B4-BE49-F238E27FC236}">
                      <a16:creationId xmlns:a16="http://schemas.microsoft.com/office/drawing/2014/main" id="{A536600F-1A2B-47F0-BBBF-C939A5B1C2B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6C656BC-16B7-423C-8F68-77E666D96EF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19C8E05F-09A8-44F0-8B28-A246E40E7A9F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6CBAB7B-FFF2-4D31-A740-C806F2E241AC}"/>
                  </a:ext>
                </a:extLst>
              </p:cNvPr>
              <p:cNvGrpSpPr/>
              <p:nvPr/>
            </p:nvGrpSpPr>
            <p:grpSpPr>
              <a:xfrm>
                <a:off x="7251443" y="2944193"/>
                <a:ext cx="1196576" cy="1175459"/>
                <a:chOff x="6875381" y="2997972"/>
                <a:chExt cx="2466746" cy="1975735"/>
              </a:xfrm>
            </p:grpSpPr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258B663A-1426-40B0-9D5B-1B2DB713D92F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B6FC443A-67B0-415E-AB68-6BD2518C05D7}"/>
                    </a:ext>
                  </a:extLst>
                </p:cNvPr>
                <p:cNvSpPr/>
                <p:nvPr/>
              </p:nvSpPr>
              <p:spPr>
                <a:xfrm>
                  <a:off x="6917709" y="2997972"/>
                  <a:ext cx="173313" cy="1747132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52C9EBD0-8224-4774-ADC8-2AF830CC207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DE396C8-42A8-41F6-9241-D89DB695ECFA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B92B2F80-1A35-4A87-8872-C3120634FC05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B3BDB572-F43D-4356-A0C7-4A1BEA9AF248}"/>
                    </a:ext>
                  </a:extLst>
                </p:cNvPr>
                <p:cNvSpPr/>
                <p:nvPr/>
              </p:nvSpPr>
              <p:spPr>
                <a:xfrm>
                  <a:off x="9143722" y="2998974"/>
                  <a:ext cx="173313" cy="174613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9172A5E4-5538-4B4E-B44D-76914815BA9C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35287FF-813B-4173-A8E6-14EE4EDA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429" y="2297352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C4BDE5-A31C-4BCC-A36A-85AAF30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141" y="2276974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0CC824-6925-43B1-9F0F-7EE67424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220" y="2271310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5E9DC0F-1B44-444A-B7CD-08CC9CBC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189" y="260220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B9FC549-8EC9-4144-AADF-06745F8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901" y="2581825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55CE224-1A2C-4BAF-A30D-85BA9F7E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980" y="257616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759966E-080D-4588-9B10-39FE9D4B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295359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72EB45-E276-4764-9925-2D1B5055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293322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ABAED9D-E0EF-44D7-B328-30AACFD3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292755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84EF170-9851-44AD-A215-DFAE9FD7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339831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B464BCF-FA9B-40D4-BFD3-6C0D5EA2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339487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72AA5E8-DCF3-49B6-A1BA-DD9AC114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338920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631C054-DD68-49DE-86EA-D0951EB0EA2B}"/>
                </a:ext>
              </a:extLst>
            </p:cNvPr>
            <p:cNvSpPr/>
            <p:nvPr/>
          </p:nvSpPr>
          <p:spPr>
            <a:xfrm>
              <a:off x="7067782" y="3215716"/>
              <a:ext cx="453382" cy="364488"/>
            </a:xfrm>
            <a:prstGeom prst="rect">
              <a:avLst/>
            </a:prstGeom>
            <a:pattFill prst="ltUpDiag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F22B4A-D3CF-4AF6-B52B-4414259FFD4E}"/>
                </a:ext>
              </a:extLst>
            </p:cNvPr>
            <p:cNvSpPr/>
            <p:nvPr/>
          </p:nvSpPr>
          <p:spPr>
            <a:xfrm>
              <a:off x="8097522" y="3210775"/>
              <a:ext cx="453382" cy="364487"/>
            </a:xfrm>
            <a:prstGeom prst="rect">
              <a:avLst/>
            </a:prstGeom>
            <a:pattFill prst="ltUp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178203F-0C9D-451D-B01F-3A1EC73B52D0}"/>
                </a:ext>
              </a:extLst>
            </p:cNvPr>
            <p:cNvSpPr/>
            <p:nvPr/>
          </p:nvSpPr>
          <p:spPr>
            <a:xfrm>
              <a:off x="7876415" y="3151767"/>
              <a:ext cx="922310" cy="461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4AC054C-E05C-48AB-BA2F-C583C4DF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91"/>
            <a:ext cx="12192000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WAREHOUSE MANAGEMENT CONCEPT</a:t>
            </a:r>
            <a:endParaRPr kumimoji="1" lang="en-US" altLang="en-US" sz="1400" b="1" kern="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B79CF8-FC12-4526-BAC5-1702365DA73C}"/>
              </a:ext>
            </a:extLst>
          </p:cNvPr>
          <p:cNvSpPr/>
          <p:nvPr/>
        </p:nvSpPr>
        <p:spPr>
          <a:xfrm rot="16200000">
            <a:off x="-302292" y="940684"/>
            <a:ext cx="1115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94F6BF-B839-4987-92A2-BDB3D1025AA1}"/>
              </a:ext>
            </a:extLst>
          </p:cNvPr>
          <p:cNvSpPr/>
          <p:nvPr/>
        </p:nvSpPr>
        <p:spPr>
          <a:xfrm rot="16200000">
            <a:off x="-284538" y="5913702"/>
            <a:ext cx="1010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DB47395-15E2-429B-AEE9-CA67A0088962}"/>
              </a:ext>
            </a:extLst>
          </p:cNvPr>
          <p:cNvGrpSpPr/>
          <p:nvPr/>
        </p:nvGrpSpPr>
        <p:grpSpPr>
          <a:xfrm>
            <a:off x="60806" y="811542"/>
            <a:ext cx="12046225" cy="776544"/>
            <a:chOff x="185685" y="1092254"/>
            <a:chExt cx="11582982" cy="5663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C7A7BF-7E16-4402-8797-6D657784B98D}"/>
                </a:ext>
              </a:extLst>
            </p:cNvPr>
            <p:cNvSpPr/>
            <p:nvPr/>
          </p:nvSpPr>
          <p:spPr>
            <a:xfrm>
              <a:off x="185685" y="1105838"/>
              <a:ext cx="11582982" cy="552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E8EB68-A4AF-4565-B11C-B682513E6C24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39" y="1092254"/>
              <a:ext cx="0" cy="555639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B11B385-68A3-4351-8547-ECDCAA4013EC}"/>
                </a:ext>
              </a:extLst>
            </p:cNvPr>
            <p:cNvCxnSpPr>
              <a:cxnSpLocks/>
            </p:cNvCxnSpPr>
            <p:nvPr/>
          </p:nvCxnSpPr>
          <p:spPr>
            <a:xfrm>
              <a:off x="4514614" y="1095117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FE5A35-7417-49DF-AF9C-DBB5F3C1C1AE}"/>
                </a:ext>
              </a:extLst>
            </p:cNvPr>
            <p:cNvCxnSpPr>
              <a:cxnSpLocks/>
            </p:cNvCxnSpPr>
            <p:nvPr/>
          </p:nvCxnSpPr>
          <p:spPr>
            <a:xfrm>
              <a:off x="7482199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864A2F-28D8-499D-B5F5-5E212DE81BE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3124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47508-FF9A-41C3-A494-51E17EA969F9}"/>
              </a:ext>
            </a:extLst>
          </p:cNvPr>
          <p:cNvGrpSpPr/>
          <p:nvPr/>
        </p:nvGrpSpPr>
        <p:grpSpPr>
          <a:xfrm>
            <a:off x="4266327" y="3397255"/>
            <a:ext cx="1576377" cy="833069"/>
            <a:chOff x="4266327" y="3045079"/>
            <a:chExt cx="1576377" cy="49413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EFD639DC-D654-1F0E-DDB5-A71DE937CD11}"/>
                </a:ext>
              </a:extLst>
            </p:cNvPr>
            <p:cNvGrpSpPr/>
            <p:nvPr/>
          </p:nvGrpSpPr>
          <p:grpSpPr>
            <a:xfrm>
              <a:off x="4602683" y="3053880"/>
              <a:ext cx="1240021" cy="485332"/>
              <a:chOff x="-1948602" y="2444053"/>
              <a:chExt cx="1297443" cy="533600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71" name="Callout: Up Arrow 70">
                <a:extLst>
                  <a:ext uri="{FF2B5EF4-FFF2-40B4-BE49-F238E27FC236}">
                    <a16:creationId xmlns:a16="http://schemas.microsoft.com/office/drawing/2014/main" id="{4AB51F3C-B2F5-44F8-8E2B-FAB407430A2A}"/>
                  </a:ext>
                </a:extLst>
              </p:cNvPr>
              <p:cNvSpPr/>
              <p:nvPr/>
            </p:nvSpPr>
            <p:spPr>
              <a:xfrm rot="5400000">
                <a:off x="-1599524" y="2134415"/>
                <a:ext cx="472919" cy="1129999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B1252CB-C4D9-44F3-A0C0-B86D3947A45D}"/>
                  </a:ext>
                </a:extLst>
              </p:cNvPr>
              <p:cNvSpPr/>
              <p:nvPr/>
            </p:nvSpPr>
            <p:spPr>
              <a:xfrm>
                <a:off x="-1948602" y="2444053"/>
                <a:ext cx="1297443" cy="5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Free 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location rack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E-map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control</a:t>
                </a: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6BEFA17-2B75-49D7-AC64-9B5C992AAD7C}"/>
                </a:ext>
              </a:extLst>
            </p:cNvPr>
            <p:cNvSpPr/>
            <p:nvPr/>
          </p:nvSpPr>
          <p:spPr>
            <a:xfrm>
              <a:off x="4266327" y="3045079"/>
              <a:ext cx="6222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❹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4537998" y="834109"/>
            <a:ext cx="2701008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position by Excel file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INPUT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 on SAP another store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2780766-4170-4A72-B2CC-0A7CCA24F86D}"/>
              </a:ext>
            </a:extLst>
          </p:cNvPr>
          <p:cNvSpPr/>
          <p:nvPr/>
        </p:nvSpPr>
        <p:spPr>
          <a:xfrm>
            <a:off x="4537067" y="5333971"/>
            <a:ext cx="3293070" cy="1159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control position by E-map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INPUT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transfer on SAP another store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C87D4C2-9615-4F24-AB67-348FDA6A4D60}"/>
              </a:ext>
            </a:extLst>
          </p:cNvPr>
          <p:cNvSpPr/>
          <p:nvPr/>
        </p:nvSpPr>
        <p:spPr>
          <a:xfrm>
            <a:off x="7610426" y="5438810"/>
            <a:ext cx="2958076" cy="92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OUTPUT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by system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 by E-map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28F228-810F-4315-87C9-3CF5E47E3AB5}"/>
              </a:ext>
            </a:extLst>
          </p:cNvPr>
          <p:cNvSpPr/>
          <p:nvPr/>
        </p:nvSpPr>
        <p:spPr>
          <a:xfrm>
            <a:off x="1436914" y="5560073"/>
            <a:ext cx="2420701" cy="72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back flush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5BEAC9B-764D-452A-89DA-ABE13D01DBB2}"/>
              </a:ext>
            </a:extLst>
          </p:cNvPr>
          <p:cNvGrpSpPr/>
          <p:nvPr/>
        </p:nvGrpSpPr>
        <p:grpSpPr>
          <a:xfrm>
            <a:off x="60806" y="5449618"/>
            <a:ext cx="12038956" cy="1367579"/>
            <a:chOff x="202986" y="5542836"/>
            <a:chExt cx="11566297" cy="121917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EEE48-AECD-44E0-8212-42446B2CA899}"/>
                </a:ext>
              </a:extLst>
            </p:cNvPr>
            <p:cNvSpPr/>
            <p:nvPr/>
          </p:nvSpPr>
          <p:spPr>
            <a:xfrm>
              <a:off x="202986" y="5545313"/>
              <a:ext cx="11565676" cy="1216695"/>
            </a:xfrm>
            <a:prstGeom prst="rect">
              <a:avLst/>
            </a:prstGeom>
            <a:noFill/>
            <a:ln>
              <a:solidFill>
                <a:srgbClr val="2406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1311CD4-B604-4001-9D90-E3B8DE6CD30B}"/>
                </a:ext>
              </a:extLst>
            </p:cNvPr>
            <p:cNvCxnSpPr>
              <a:cxnSpLocks/>
            </p:cNvCxnSpPr>
            <p:nvPr/>
          </p:nvCxnSpPr>
          <p:spPr>
            <a:xfrm>
              <a:off x="1399293" y="5552062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F1EFEB-F0BA-452F-9A04-94D90AACB97D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68" y="5544675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87EC28-7ACB-4A7B-AB3E-AA2509633750}"/>
                </a:ext>
              </a:extLst>
            </p:cNvPr>
            <p:cNvCxnSpPr>
              <a:cxnSpLocks/>
            </p:cNvCxnSpPr>
            <p:nvPr/>
          </p:nvCxnSpPr>
          <p:spPr>
            <a:xfrm>
              <a:off x="7501039" y="5567915"/>
              <a:ext cx="0" cy="9546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66D0E62-1636-43BC-9DE4-8D482E548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155" y="6282002"/>
              <a:ext cx="11199506" cy="87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6B18C9F-6E15-45A4-B4B4-0F099BCD383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55" y="5545850"/>
              <a:ext cx="0" cy="119480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931552E-008E-43DF-9A51-0E2523158BC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070" y="5542836"/>
              <a:ext cx="0" cy="97975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86DCF0F-E60C-4230-8779-6D836C980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47" y="6507493"/>
              <a:ext cx="10372236" cy="0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1CAE8A-5406-48FC-989E-45B775CC58F6}"/>
              </a:ext>
            </a:extLst>
          </p:cNvPr>
          <p:cNvSpPr/>
          <p:nvPr/>
        </p:nvSpPr>
        <p:spPr>
          <a:xfrm>
            <a:off x="380880" y="5706907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10567654" y="837614"/>
            <a:ext cx="1681197" cy="74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trolley </a:t>
            </a:r>
          </a:p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put material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FC752A2-EABC-4D8E-BE1F-22744B8AC573}"/>
              </a:ext>
            </a:extLst>
          </p:cNvPr>
          <p:cNvSpPr/>
          <p:nvPr/>
        </p:nvSpPr>
        <p:spPr>
          <a:xfrm>
            <a:off x="10570859" y="5593705"/>
            <a:ext cx="1469285" cy="629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trolley put material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C5846FB5-2DBF-4C37-B99A-969A88009E47}"/>
              </a:ext>
            </a:extLst>
          </p:cNvPr>
          <p:cNvSpPr/>
          <p:nvPr/>
        </p:nvSpPr>
        <p:spPr>
          <a:xfrm>
            <a:off x="8158782" y="2285165"/>
            <a:ext cx="1781056" cy="5167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J.I.T area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9C78280-E40B-44B4-ACAF-400DD711AF22}"/>
              </a:ext>
            </a:extLst>
          </p:cNvPr>
          <p:cNvSpPr/>
          <p:nvPr/>
        </p:nvSpPr>
        <p:spPr>
          <a:xfrm>
            <a:off x="9430620" y="3245444"/>
            <a:ext cx="549569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FAC6B76-8D67-4F65-9DA2-2ABCFEB0992C}"/>
              </a:ext>
            </a:extLst>
          </p:cNvPr>
          <p:cNvSpPr/>
          <p:nvPr/>
        </p:nvSpPr>
        <p:spPr>
          <a:xfrm>
            <a:off x="8806098" y="3242969"/>
            <a:ext cx="549569" cy="137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3A07EDF3-6E1B-43CD-8307-706D5F778656}"/>
              </a:ext>
            </a:extLst>
          </p:cNvPr>
          <p:cNvSpPr/>
          <p:nvPr/>
        </p:nvSpPr>
        <p:spPr>
          <a:xfrm>
            <a:off x="8169128" y="3243979"/>
            <a:ext cx="539223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1609FFA-FF8A-4359-9FE0-8006FE4AB24A}"/>
              </a:ext>
            </a:extLst>
          </p:cNvPr>
          <p:cNvGrpSpPr/>
          <p:nvPr/>
        </p:nvGrpSpPr>
        <p:grpSpPr>
          <a:xfrm>
            <a:off x="8133880" y="3406563"/>
            <a:ext cx="1924353" cy="682169"/>
            <a:chOff x="8133880" y="3916712"/>
            <a:chExt cx="1924353" cy="749537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37534C8-D61F-4346-97CC-FB5A09D8F2EF}"/>
                </a:ext>
              </a:extLst>
            </p:cNvPr>
            <p:cNvSpPr/>
            <p:nvPr/>
          </p:nvSpPr>
          <p:spPr>
            <a:xfrm>
              <a:off x="8180164" y="3916712"/>
              <a:ext cx="1781056" cy="74953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7082EA4-EB09-4744-BBCF-B3D6D57B123F}"/>
                </a:ext>
              </a:extLst>
            </p:cNvPr>
            <p:cNvCxnSpPr>
              <a:cxnSpLocks/>
            </p:cNvCxnSpPr>
            <p:nvPr/>
          </p:nvCxnSpPr>
          <p:spPr>
            <a:xfrm>
              <a:off x="9380038" y="3926596"/>
              <a:ext cx="0" cy="73575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F3C8517-0B0B-4A35-A292-0A491B67A2E5}"/>
                </a:ext>
              </a:extLst>
            </p:cNvPr>
            <p:cNvCxnSpPr>
              <a:cxnSpLocks/>
            </p:cNvCxnSpPr>
            <p:nvPr/>
          </p:nvCxnSpPr>
          <p:spPr>
            <a:xfrm>
              <a:off x="8797620" y="3916712"/>
              <a:ext cx="0" cy="74953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00C2968-E4DF-4ADB-A7D7-C4626ECC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45" y="3931646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1E04C8E-FE00-4420-83AE-0B538F06D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721" y="3927519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A1C40252-4406-45F3-8D81-9231E18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159" y="3928181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4" name="Picture 235">
              <a:extLst>
                <a:ext uri="{FF2B5EF4-FFF2-40B4-BE49-F238E27FC236}">
                  <a16:creationId xmlns:a16="http://schemas.microsoft.com/office/drawing/2014/main" id="{B43FC211-668B-46B1-9ABC-6BA2F06D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685" y="4135130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35">
              <a:extLst>
                <a:ext uri="{FF2B5EF4-FFF2-40B4-BE49-F238E27FC236}">
                  <a16:creationId xmlns:a16="http://schemas.microsoft.com/office/drawing/2014/main" id="{2BC06BE9-ADFA-41C6-9BF0-16B38F4E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210" y="4139866"/>
              <a:ext cx="301425" cy="3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35">
              <a:extLst>
                <a:ext uri="{FF2B5EF4-FFF2-40B4-BE49-F238E27FC236}">
                  <a16:creationId xmlns:a16="http://schemas.microsoft.com/office/drawing/2014/main" id="{4833B0CA-BAF3-4BE2-B193-4D08A5B0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005" y="4139866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6E5EBBD-E5F4-41CB-81B3-E682F81ABD78}"/>
                </a:ext>
              </a:extLst>
            </p:cNvPr>
            <p:cNvSpPr/>
            <p:nvPr/>
          </p:nvSpPr>
          <p:spPr>
            <a:xfrm>
              <a:off x="9388746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OK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21B31E3-29DF-484C-A021-908FBBCE0664}"/>
                </a:ext>
              </a:extLst>
            </p:cNvPr>
            <p:cNvSpPr/>
            <p:nvPr/>
          </p:nvSpPr>
          <p:spPr>
            <a:xfrm>
              <a:off x="8723366" y="3930910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6615A62-57A4-432A-93DA-6786DEAC288A}"/>
                </a:ext>
              </a:extLst>
            </p:cNvPr>
            <p:cNvSpPr/>
            <p:nvPr/>
          </p:nvSpPr>
          <p:spPr>
            <a:xfrm>
              <a:off x="8133880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848F52D-5A72-4C85-B539-34A7EACC912C}"/>
              </a:ext>
            </a:extLst>
          </p:cNvPr>
          <p:cNvSpPr/>
          <p:nvPr/>
        </p:nvSpPr>
        <p:spPr>
          <a:xfrm>
            <a:off x="7975601" y="2888858"/>
            <a:ext cx="2311798" cy="26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6D1846C8-F59E-4E60-9014-F007F5A3F4D0}"/>
              </a:ext>
            </a:extLst>
          </p:cNvPr>
          <p:cNvSpPr/>
          <p:nvPr/>
        </p:nvSpPr>
        <p:spPr>
          <a:xfrm>
            <a:off x="4649277" y="2886881"/>
            <a:ext cx="3099085" cy="250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D38A798-BC04-4778-B984-EF8AB32082F7}"/>
              </a:ext>
            </a:extLst>
          </p:cNvPr>
          <p:cNvSpPr/>
          <p:nvPr/>
        </p:nvSpPr>
        <p:spPr>
          <a:xfrm>
            <a:off x="11355684" y="22118"/>
            <a:ext cx="846698" cy="424736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7B965-9AC4-D133-4E47-276E22FAF13C}"/>
              </a:ext>
            </a:extLst>
          </p:cNvPr>
          <p:cNvGrpSpPr/>
          <p:nvPr/>
        </p:nvGrpSpPr>
        <p:grpSpPr>
          <a:xfrm>
            <a:off x="10492398" y="2551949"/>
            <a:ext cx="1538733" cy="2773439"/>
            <a:chOff x="10796152" y="1921384"/>
            <a:chExt cx="1538733" cy="15974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5AFD9F-82A6-4E9E-98D6-677A93DD6F45}"/>
                </a:ext>
              </a:extLst>
            </p:cNvPr>
            <p:cNvSpPr/>
            <p:nvPr/>
          </p:nvSpPr>
          <p:spPr>
            <a:xfrm>
              <a:off x="10995301" y="1921384"/>
              <a:ext cx="1167236" cy="159740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2D257D-CDB0-31B5-16E2-5DBBA7D20F48}"/>
                </a:ext>
              </a:extLst>
            </p:cNvPr>
            <p:cNvSpPr txBox="1"/>
            <p:nvPr/>
          </p:nvSpPr>
          <p:spPr>
            <a:xfrm>
              <a:off x="10796152" y="2534098"/>
              <a:ext cx="1538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08488-9BA9-0EA8-7A14-79DC88F11397}"/>
              </a:ext>
            </a:extLst>
          </p:cNvPr>
          <p:cNvGrpSpPr/>
          <p:nvPr/>
        </p:nvGrpSpPr>
        <p:grpSpPr>
          <a:xfrm>
            <a:off x="2972705" y="3288046"/>
            <a:ext cx="1119757" cy="913333"/>
            <a:chOff x="2504312" y="1369298"/>
            <a:chExt cx="1701173" cy="1627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EC967C2-6A9D-2262-EC13-199FDEF6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4312" y="1369298"/>
              <a:ext cx="1701173" cy="16277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6" descr="Premium Vector | Barcode icon">
              <a:extLst>
                <a:ext uri="{FF2B5EF4-FFF2-40B4-BE49-F238E27FC236}">
                  <a16:creationId xmlns:a16="http://schemas.microsoft.com/office/drawing/2014/main" id="{ABEF47F3-253B-9AC4-E472-84FF731E53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7" t="9105" r="7516" b="7828"/>
            <a:stretch/>
          </p:blipFill>
          <p:spPr bwMode="auto">
            <a:xfrm flipV="1">
              <a:off x="3281296" y="2733941"/>
              <a:ext cx="205429" cy="2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E5E5E59-2012-D59F-3507-09797F5548EC}"/>
              </a:ext>
            </a:extLst>
          </p:cNvPr>
          <p:cNvCxnSpPr>
            <a:cxnSpLocks/>
            <a:stCxn id="319" idx="29"/>
          </p:cNvCxnSpPr>
          <p:nvPr/>
        </p:nvCxnSpPr>
        <p:spPr>
          <a:xfrm>
            <a:off x="2416301" y="2839486"/>
            <a:ext cx="2899231" cy="2195842"/>
          </a:xfrm>
          <a:prstGeom prst="bentConnector3">
            <a:avLst>
              <a:gd name="adj1" fmla="val 882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1740F72-505E-F9D9-1158-C12BD0C3A250}"/>
              </a:ext>
            </a:extLst>
          </p:cNvPr>
          <p:cNvSpPr/>
          <p:nvPr/>
        </p:nvSpPr>
        <p:spPr>
          <a:xfrm>
            <a:off x="2923866" y="2900428"/>
            <a:ext cx="1189640" cy="333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Receiving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en-US" sz="12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 FY22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0455FF9-7AE7-C4B9-F615-81A19A8F3E1F}"/>
              </a:ext>
            </a:extLst>
          </p:cNvPr>
          <p:cNvCxnSpPr>
            <a:cxnSpLocks/>
          </p:cNvCxnSpPr>
          <p:nvPr/>
        </p:nvCxnSpPr>
        <p:spPr>
          <a:xfrm>
            <a:off x="5900475" y="5063846"/>
            <a:ext cx="1725596" cy="5020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BBA8974-3AC8-4BFC-9557-EA474354F382}"/>
              </a:ext>
            </a:extLst>
          </p:cNvPr>
          <p:cNvGrpSpPr/>
          <p:nvPr/>
        </p:nvGrpSpPr>
        <p:grpSpPr>
          <a:xfrm>
            <a:off x="3582703" y="2234256"/>
            <a:ext cx="4164607" cy="2792681"/>
            <a:chOff x="1345115" y="1976230"/>
            <a:chExt cx="4164607" cy="2792681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CF26D89-CB86-26DF-5C8C-256E4519EDD6}"/>
                </a:ext>
              </a:extLst>
            </p:cNvPr>
            <p:cNvSpPr txBox="1"/>
            <p:nvPr/>
          </p:nvSpPr>
          <p:spPr>
            <a:xfrm>
              <a:off x="3770085" y="4531739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Data synchronization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D7BEDD-A735-C5F9-7644-41271D427A83}"/>
                </a:ext>
              </a:extLst>
            </p:cNvPr>
            <p:cNvSpPr/>
            <p:nvPr/>
          </p:nvSpPr>
          <p:spPr>
            <a:xfrm>
              <a:off x="1345115" y="1976230"/>
              <a:ext cx="67557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71B6DB-22B5-5377-D3E0-352DD3750DCD}"/>
                </a:ext>
              </a:extLst>
            </p:cNvPr>
            <p:cNvSpPr txBox="1"/>
            <p:nvPr/>
          </p:nvSpPr>
          <p:spPr>
            <a:xfrm>
              <a:off x="3913265" y="4237142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Auto transaction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89B2F0-8280-AA8A-8489-61A2ACBC7FA3}"/>
              </a:ext>
            </a:extLst>
          </p:cNvPr>
          <p:cNvGrpSpPr/>
          <p:nvPr/>
        </p:nvGrpSpPr>
        <p:grpSpPr>
          <a:xfrm>
            <a:off x="1085941" y="4591080"/>
            <a:ext cx="1553784" cy="461665"/>
            <a:chOff x="1598516" y="4771361"/>
            <a:chExt cx="1455284" cy="461665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87C316B-FC45-596A-AF82-CF5C5968A2D9}"/>
                </a:ext>
              </a:extLst>
            </p:cNvPr>
            <p:cNvSpPr txBox="1"/>
            <p:nvPr/>
          </p:nvSpPr>
          <p:spPr>
            <a:xfrm>
              <a:off x="1644235" y="4817912"/>
              <a:ext cx="1323782" cy="360716"/>
            </a:xfrm>
            <a:prstGeom prst="wedgeRoundRectCallout">
              <a:avLst>
                <a:gd name="adj1" fmla="val 22421"/>
                <a:gd name="adj2" fmla="val -118108"/>
                <a:gd name="adj3" fmla="val 16667"/>
              </a:avLst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8371048-4FE9-1197-0B20-C4B6EA8C7BF4}"/>
                </a:ext>
              </a:extLst>
            </p:cNvPr>
            <p:cNvSpPr txBox="1"/>
            <p:nvPr/>
          </p:nvSpPr>
          <p:spPr>
            <a:xfrm>
              <a:off x="1598516" y="4771361"/>
              <a:ext cx="145528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>
                  <a:solidFill>
                    <a:srgbClr val="0000FF"/>
                  </a:solidFill>
                </a:rPr>
                <a:t>Add mobile printer</a:t>
              </a:r>
            </a:p>
            <a:p>
              <a:pPr algn="l"/>
              <a:r>
                <a:rPr lang="en-US" dirty="0">
                  <a:solidFill>
                    <a:srgbClr val="0000FF"/>
                  </a:solidFill>
                </a:rPr>
                <a:t>Auto backflush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36E98CA-0726-483C-B991-D12BBB113329}"/>
              </a:ext>
            </a:extLst>
          </p:cNvPr>
          <p:cNvGrpSpPr/>
          <p:nvPr/>
        </p:nvGrpSpPr>
        <p:grpSpPr>
          <a:xfrm>
            <a:off x="7877434" y="4526108"/>
            <a:ext cx="1591346" cy="469547"/>
            <a:chOff x="6046330" y="3555780"/>
            <a:chExt cx="1591346" cy="46954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5E1EB14-62BB-55F8-4F60-928465CDA70B}"/>
                </a:ext>
              </a:extLst>
            </p:cNvPr>
            <p:cNvGrpSpPr/>
            <p:nvPr/>
          </p:nvGrpSpPr>
          <p:grpSpPr>
            <a:xfrm>
              <a:off x="6349060" y="3583358"/>
              <a:ext cx="1288616" cy="441969"/>
              <a:chOff x="-1894611" y="2346569"/>
              <a:chExt cx="1348288" cy="485922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281" name="Callout: Up Arrow 70">
                <a:extLst>
                  <a:ext uri="{FF2B5EF4-FFF2-40B4-BE49-F238E27FC236}">
                    <a16:creationId xmlns:a16="http://schemas.microsoft.com/office/drawing/2014/main" id="{0D1C07F2-BB09-E427-7AED-B8E5C1EB7BE3}"/>
                  </a:ext>
                </a:extLst>
              </p:cNvPr>
              <p:cNvSpPr/>
              <p:nvPr/>
            </p:nvSpPr>
            <p:spPr>
              <a:xfrm rot="5400000">
                <a:off x="-1482464" y="1937053"/>
                <a:ext cx="317676" cy="1136708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E613700A-D0CB-34DB-4186-73CB70B579CC}"/>
                  </a:ext>
                </a:extLst>
              </p:cNvPr>
              <p:cNvSpPr/>
              <p:nvPr/>
            </p:nvSpPr>
            <p:spPr>
              <a:xfrm>
                <a:off x="-1894611" y="2380082"/>
                <a:ext cx="1348288" cy="4524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E-map kitting</a:t>
                </a:r>
              </a:p>
              <a:p>
                <a:endPara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F6163A9-AA30-CDC3-0CAC-EB975D4857C6}"/>
                </a:ext>
              </a:extLst>
            </p:cNvPr>
            <p:cNvSpPr/>
            <p:nvPr/>
          </p:nvSpPr>
          <p:spPr>
            <a:xfrm>
              <a:off x="6046330" y="3555780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❺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373B4A-5966-462A-B7DF-8982438C8308}"/>
              </a:ext>
            </a:extLst>
          </p:cNvPr>
          <p:cNvGrpSpPr/>
          <p:nvPr/>
        </p:nvGrpSpPr>
        <p:grpSpPr>
          <a:xfrm>
            <a:off x="1520595" y="5343284"/>
            <a:ext cx="10009254" cy="338879"/>
            <a:chOff x="1520595" y="5418074"/>
            <a:chExt cx="10009254" cy="3388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2E00CFE-4C0B-5C2F-CFC1-F5B4B3B746A3}"/>
                </a:ext>
              </a:extLst>
            </p:cNvPr>
            <p:cNvSpPr txBox="1"/>
            <p:nvPr/>
          </p:nvSpPr>
          <p:spPr>
            <a:xfrm>
              <a:off x="1520595" y="5442428"/>
              <a:ext cx="2419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❶ ❷ ❸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FC57B12-BAF9-5343-6502-1940D510116A}"/>
                </a:ext>
              </a:extLst>
            </p:cNvPr>
            <p:cNvSpPr/>
            <p:nvPr/>
          </p:nvSpPr>
          <p:spPr>
            <a:xfrm>
              <a:off x="4521597" y="5440596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❺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FF046E0-8E13-41F8-3463-717BFF70AD33}"/>
                </a:ext>
              </a:extLst>
            </p:cNvPr>
            <p:cNvSpPr/>
            <p:nvPr/>
          </p:nvSpPr>
          <p:spPr>
            <a:xfrm>
              <a:off x="7416748" y="5424315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32E8FBD-6869-4C94-E382-61E7E8F5D79D}"/>
                </a:ext>
              </a:extLst>
            </p:cNvPr>
            <p:cNvSpPr txBox="1"/>
            <p:nvPr/>
          </p:nvSpPr>
          <p:spPr>
            <a:xfrm>
              <a:off x="8992933" y="5418074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F71F187-4DE9-40A8-9495-C900EB21764C}"/>
                </a:ext>
              </a:extLst>
            </p:cNvPr>
            <p:cNvSpPr txBox="1"/>
            <p:nvPr/>
          </p:nvSpPr>
          <p:spPr>
            <a:xfrm>
              <a:off x="11059486" y="5418399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D667DAA-E202-4992-ADE9-79004B5A01E0}"/>
              </a:ext>
            </a:extLst>
          </p:cNvPr>
          <p:cNvCxnSpPr/>
          <p:nvPr/>
        </p:nvCxnSpPr>
        <p:spPr>
          <a:xfrm>
            <a:off x="10715245" y="5929511"/>
            <a:ext cx="3880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B38F76B-6FA0-41AA-B0EE-660821A6EC60}"/>
              </a:ext>
            </a:extLst>
          </p:cNvPr>
          <p:cNvGrpSpPr/>
          <p:nvPr/>
        </p:nvGrpSpPr>
        <p:grpSpPr>
          <a:xfrm>
            <a:off x="-41420" y="3852776"/>
            <a:ext cx="2075380" cy="743192"/>
            <a:chOff x="-2599007" y="4155936"/>
            <a:chExt cx="2075380" cy="74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8CDF5-18E4-4D7B-B397-5D3812BD8E03}"/>
                </a:ext>
              </a:extLst>
            </p:cNvPr>
            <p:cNvSpPr/>
            <p:nvPr/>
          </p:nvSpPr>
          <p:spPr>
            <a:xfrm>
              <a:off x="-2599007" y="4437463"/>
              <a:ext cx="207538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Inhouse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(PMD/OCS/FA)</a:t>
              </a: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7B68380-AB04-40CD-960F-A6B7B8160AA4}"/>
                </a:ext>
              </a:extLst>
            </p:cNvPr>
            <p:cNvGrpSpPr/>
            <p:nvPr/>
          </p:nvGrpSpPr>
          <p:grpSpPr>
            <a:xfrm>
              <a:off x="-1764881" y="4155936"/>
              <a:ext cx="433354" cy="309413"/>
              <a:chOff x="533884" y="1897041"/>
              <a:chExt cx="1495160" cy="897529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BA0E7721-4FB0-4AE5-9111-A7920173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6B33727F-42BC-4C7D-AC60-BFF0810D6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</p:grpSp>
      <p:grpSp>
        <p:nvGrpSpPr>
          <p:cNvPr id="234" name="Group 810">
            <a:extLst>
              <a:ext uri="{FF2B5EF4-FFF2-40B4-BE49-F238E27FC236}">
                <a16:creationId xmlns:a16="http://schemas.microsoft.com/office/drawing/2014/main" id="{928D970E-601B-4C11-816B-C1E30C001AB2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2024552" y="2629407"/>
            <a:ext cx="539514" cy="552927"/>
            <a:chOff x="2396" y="2242"/>
            <a:chExt cx="885" cy="907"/>
          </a:xfrm>
        </p:grpSpPr>
        <p:sp>
          <p:nvSpPr>
            <p:cNvPr id="236" name="AutoShape 811">
              <a:extLst>
                <a:ext uri="{FF2B5EF4-FFF2-40B4-BE49-F238E27FC236}">
                  <a16:creationId xmlns:a16="http://schemas.microsoft.com/office/drawing/2014/main" id="{2DC0722F-6BF9-4401-977E-42C329A823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1" name="AutoShape 812">
              <a:extLst>
                <a:ext uri="{FF2B5EF4-FFF2-40B4-BE49-F238E27FC236}">
                  <a16:creationId xmlns:a16="http://schemas.microsoft.com/office/drawing/2014/main" id="{35B4DC07-5A76-4F8D-B8A9-AA8F5CA7D4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pSp>
          <p:nvGrpSpPr>
            <p:cNvPr id="245" name="Group 813">
              <a:extLst>
                <a:ext uri="{FF2B5EF4-FFF2-40B4-BE49-F238E27FC236}">
                  <a16:creationId xmlns:a16="http://schemas.microsoft.com/office/drawing/2014/main" id="{94949595-18CE-4C3F-ADE9-FCE7AAAAF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318" name="Freeform 814">
                <a:extLst>
                  <a:ext uri="{FF2B5EF4-FFF2-40B4-BE49-F238E27FC236}">
                    <a16:creationId xmlns:a16="http://schemas.microsoft.com/office/drawing/2014/main" id="{7BCE259F-4FAC-4BD9-803F-715953B8B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815">
                <a:extLst>
                  <a:ext uri="{FF2B5EF4-FFF2-40B4-BE49-F238E27FC236}">
                    <a16:creationId xmlns:a16="http://schemas.microsoft.com/office/drawing/2014/main" id="{B3537134-D521-4B2A-8199-D0411D3FD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" name="AutoShape 816">
              <a:extLst>
                <a:ext uri="{FF2B5EF4-FFF2-40B4-BE49-F238E27FC236}">
                  <a16:creationId xmlns:a16="http://schemas.microsoft.com/office/drawing/2014/main" id="{1A14418C-8B7F-486E-8346-79D9DB5094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7" name="AutoShape 817">
              <a:extLst>
                <a:ext uri="{FF2B5EF4-FFF2-40B4-BE49-F238E27FC236}">
                  <a16:creationId xmlns:a16="http://schemas.microsoft.com/office/drawing/2014/main" id="{BD147E78-5DE4-4525-943D-705BD79CB6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8" name="AutoShape 818">
              <a:extLst>
                <a:ext uri="{FF2B5EF4-FFF2-40B4-BE49-F238E27FC236}">
                  <a16:creationId xmlns:a16="http://schemas.microsoft.com/office/drawing/2014/main" id="{537B1946-504F-46C4-91D2-0E36336EA7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1" name="Oval 819">
              <a:extLst>
                <a:ext uri="{FF2B5EF4-FFF2-40B4-BE49-F238E27FC236}">
                  <a16:creationId xmlns:a16="http://schemas.microsoft.com/office/drawing/2014/main" id="{F91FAAA6-766C-4BE8-B789-2A3FBFE5C9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2" name="AutoShape 820">
              <a:extLst>
                <a:ext uri="{FF2B5EF4-FFF2-40B4-BE49-F238E27FC236}">
                  <a16:creationId xmlns:a16="http://schemas.microsoft.com/office/drawing/2014/main" id="{88B84881-31EF-48F5-AA1D-90B4C84AED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3" name="AutoShape 821">
              <a:extLst>
                <a:ext uri="{FF2B5EF4-FFF2-40B4-BE49-F238E27FC236}">
                  <a16:creationId xmlns:a16="http://schemas.microsoft.com/office/drawing/2014/main" id="{5DC0E240-F850-4919-8967-ECCE6E414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4" name="AutoShape 822">
              <a:extLst>
                <a:ext uri="{FF2B5EF4-FFF2-40B4-BE49-F238E27FC236}">
                  <a16:creationId xmlns:a16="http://schemas.microsoft.com/office/drawing/2014/main" id="{6B1BB7EB-5004-4008-998A-FC6213E42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5" name="AutoShape 823">
              <a:extLst>
                <a:ext uri="{FF2B5EF4-FFF2-40B4-BE49-F238E27FC236}">
                  <a16:creationId xmlns:a16="http://schemas.microsoft.com/office/drawing/2014/main" id="{11DBBB68-B4D6-44CF-B3E6-4243255B5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6" name="AutoShape 824">
              <a:extLst>
                <a:ext uri="{FF2B5EF4-FFF2-40B4-BE49-F238E27FC236}">
                  <a16:creationId xmlns:a16="http://schemas.microsoft.com/office/drawing/2014/main" id="{1BC5B636-8ECA-4E4A-B9C0-D5DA3301FF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" name="AutoShape 825">
              <a:extLst>
                <a:ext uri="{FF2B5EF4-FFF2-40B4-BE49-F238E27FC236}">
                  <a16:creationId xmlns:a16="http://schemas.microsoft.com/office/drawing/2014/main" id="{642AA999-E5B4-4E9E-8291-E6EE3B5DE6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8" name="AutoShape 826">
              <a:extLst>
                <a:ext uri="{FF2B5EF4-FFF2-40B4-BE49-F238E27FC236}">
                  <a16:creationId xmlns:a16="http://schemas.microsoft.com/office/drawing/2014/main" id="{055385A0-3AFB-4C36-B129-5649A8AEC9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9" name="AutoShape 827">
              <a:extLst>
                <a:ext uri="{FF2B5EF4-FFF2-40B4-BE49-F238E27FC236}">
                  <a16:creationId xmlns:a16="http://schemas.microsoft.com/office/drawing/2014/main" id="{E24E7CC6-50CE-433B-97A1-0FA86EF077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0" name="AutoShape 828">
              <a:extLst>
                <a:ext uri="{FF2B5EF4-FFF2-40B4-BE49-F238E27FC236}">
                  <a16:creationId xmlns:a16="http://schemas.microsoft.com/office/drawing/2014/main" id="{309652E0-7BCF-471F-92B4-DBF25353B8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1" name="AutoShape 829">
              <a:extLst>
                <a:ext uri="{FF2B5EF4-FFF2-40B4-BE49-F238E27FC236}">
                  <a16:creationId xmlns:a16="http://schemas.microsoft.com/office/drawing/2014/main" id="{08CF0D12-384D-45D3-B3A9-07DC36458E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2" name="AutoShape 830">
              <a:extLst>
                <a:ext uri="{FF2B5EF4-FFF2-40B4-BE49-F238E27FC236}">
                  <a16:creationId xmlns:a16="http://schemas.microsoft.com/office/drawing/2014/main" id="{81FFD2B8-48EE-43D5-BC44-698E115947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3" name="AutoShape 831">
              <a:extLst>
                <a:ext uri="{FF2B5EF4-FFF2-40B4-BE49-F238E27FC236}">
                  <a16:creationId xmlns:a16="http://schemas.microsoft.com/office/drawing/2014/main" id="{EB77CFD8-2F34-4370-8985-A44978E802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4" name="AutoShape 832">
              <a:extLst>
                <a:ext uri="{FF2B5EF4-FFF2-40B4-BE49-F238E27FC236}">
                  <a16:creationId xmlns:a16="http://schemas.microsoft.com/office/drawing/2014/main" id="{303FDE95-656D-4AAB-9691-448A7A59EA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5" name="AutoShape 833">
              <a:extLst>
                <a:ext uri="{FF2B5EF4-FFF2-40B4-BE49-F238E27FC236}">
                  <a16:creationId xmlns:a16="http://schemas.microsoft.com/office/drawing/2014/main" id="{9125DCEC-2A41-456B-AE99-A319DC2332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6" name="AutoShape 834">
              <a:extLst>
                <a:ext uri="{FF2B5EF4-FFF2-40B4-BE49-F238E27FC236}">
                  <a16:creationId xmlns:a16="http://schemas.microsoft.com/office/drawing/2014/main" id="{326CDF84-C808-4001-AFB3-7012956C5C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7" name="AutoShape 835">
              <a:extLst>
                <a:ext uri="{FF2B5EF4-FFF2-40B4-BE49-F238E27FC236}">
                  <a16:creationId xmlns:a16="http://schemas.microsoft.com/office/drawing/2014/main" id="{BE8D5704-2E5A-463B-92AB-67FCE6F30B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8" name="AutoShape 836">
              <a:extLst>
                <a:ext uri="{FF2B5EF4-FFF2-40B4-BE49-F238E27FC236}">
                  <a16:creationId xmlns:a16="http://schemas.microsoft.com/office/drawing/2014/main" id="{444B76F8-ACEB-4A85-A047-CC96CBAF9B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9" name="AutoShape 837">
              <a:extLst>
                <a:ext uri="{FF2B5EF4-FFF2-40B4-BE49-F238E27FC236}">
                  <a16:creationId xmlns:a16="http://schemas.microsoft.com/office/drawing/2014/main" id="{366F3ACF-2C70-41CF-9F9B-E1F8B34AD3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0" name="AutoShape 838">
              <a:extLst>
                <a:ext uri="{FF2B5EF4-FFF2-40B4-BE49-F238E27FC236}">
                  <a16:creationId xmlns:a16="http://schemas.microsoft.com/office/drawing/2014/main" id="{4D7318CC-49CA-46BF-A268-4E7ED43E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1" name="AutoShape 839">
              <a:extLst>
                <a:ext uri="{FF2B5EF4-FFF2-40B4-BE49-F238E27FC236}">
                  <a16:creationId xmlns:a16="http://schemas.microsoft.com/office/drawing/2014/main" id="{147D6978-1C90-406B-AD4F-7293168D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2" name="AutoShape 840">
              <a:extLst>
                <a:ext uri="{FF2B5EF4-FFF2-40B4-BE49-F238E27FC236}">
                  <a16:creationId xmlns:a16="http://schemas.microsoft.com/office/drawing/2014/main" id="{543852EE-F661-419F-907E-F81A0BE4B0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3" name="AutoShape 841">
              <a:extLst>
                <a:ext uri="{FF2B5EF4-FFF2-40B4-BE49-F238E27FC236}">
                  <a16:creationId xmlns:a16="http://schemas.microsoft.com/office/drawing/2014/main" id="{EFABA3A0-59B2-406B-B4D9-1B1D9A84F2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4" name="AutoShape 842">
              <a:extLst>
                <a:ext uri="{FF2B5EF4-FFF2-40B4-BE49-F238E27FC236}">
                  <a16:creationId xmlns:a16="http://schemas.microsoft.com/office/drawing/2014/main" id="{CCF208A8-26C3-4B53-9E30-DB85A2710B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5" name="AutoShape 843">
              <a:extLst>
                <a:ext uri="{FF2B5EF4-FFF2-40B4-BE49-F238E27FC236}">
                  <a16:creationId xmlns:a16="http://schemas.microsoft.com/office/drawing/2014/main" id="{C9CE0DBE-A100-4A2F-8C2C-D952A2AC4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6" name="AutoShape 844">
              <a:extLst>
                <a:ext uri="{FF2B5EF4-FFF2-40B4-BE49-F238E27FC236}">
                  <a16:creationId xmlns:a16="http://schemas.microsoft.com/office/drawing/2014/main" id="{90616409-1DDC-421B-802D-8B55C974B3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" name="AutoShape 845">
              <a:extLst>
                <a:ext uri="{FF2B5EF4-FFF2-40B4-BE49-F238E27FC236}">
                  <a16:creationId xmlns:a16="http://schemas.microsoft.com/office/drawing/2014/main" id="{A80A9BA9-2E6A-429F-94D5-63D55A4AB9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CBB3DC-AC03-4358-ACC8-95DD079634D6}"/>
              </a:ext>
            </a:extLst>
          </p:cNvPr>
          <p:cNvGrpSpPr/>
          <p:nvPr/>
        </p:nvGrpSpPr>
        <p:grpSpPr>
          <a:xfrm>
            <a:off x="7626164" y="4952588"/>
            <a:ext cx="589812" cy="415123"/>
            <a:chOff x="4557044" y="4947214"/>
            <a:chExt cx="408906" cy="415123"/>
          </a:xfrm>
        </p:grpSpPr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30E4F629-86B6-405E-A5A0-39D7D2EC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044" y="4947214"/>
              <a:ext cx="408906" cy="415123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0A61FD8-2A9E-29E3-A020-EC8EC3070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6235" y="5103498"/>
              <a:ext cx="286234" cy="148348"/>
            </a:xfrm>
            <a:prstGeom prst="rect">
              <a:avLst/>
            </a:prstGeom>
            <a:solidFill>
              <a:srgbClr val="4889D8"/>
            </a:solidFill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29D771-3CEC-43B3-BD79-BEA753B263F0}"/>
              </a:ext>
            </a:extLst>
          </p:cNvPr>
          <p:cNvGrpSpPr/>
          <p:nvPr/>
        </p:nvGrpSpPr>
        <p:grpSpPr>
          <a:xfrm>
            <a:off x="5028086" y="4937944"/>
            <a:ext cx="1157140" cy="415123"/>
            <a:chOff x="5271654" y="4144766"/>
            <a:chExt cx="1157140" cy="415123"/>
          </a:xfrm>
        </p:grpSpPr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77BDCC54-1C74-4D6D-A15D-36FD15E37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325" name="Rectangle 1">
              <a:extLst>
                <a:ext uri="{FF2B5EF4-FFF2-40B4-BE49-F238E27FC236}">
                  <a16:creationId xmlns:a16="http://schemas.microsoft.com/office/drawing/2014/main" id="{64171EF4-9A08-44B5-8219-CF0220A3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6BB3E1-3616-4282-9BE9-0AC361C9AB29}"/>
              </a:ext>
            </a:extLst>
          </p:cNvPr>
          <p:cNvGrpSpPr/>
          <p:nvPr/>
        </p:nvGrpSpPr>
        <p:grpSpPr>
          <a:xfrm>
            <a:off x="9458004" y="3792724"/>
            <a:ext cx="1083414" cy="431650"/>
            <a:chOff x="9648321" y="4477665"/>
            <a:chExt cx="1083414" cy="431650"/>
          </a:xfrm>
        </p:grpSpPr>
        <p:sp>
          <p:nvSpPr>
            <p:cNvPr id="286" name="Callout: Up Arrow 70">
              <a:extLst>
                <a:ext uri="{FF2B5EF4-FFF2-40B4-BE49-F238E27FC236}">
                  <a16:creationId xmlns:a16="http://schemas.microsoft.com/office/drawing/2014/main" id="{A7B7D3C1-FB94-56B6-3ED9-9E07C747CF23}"/>
                </a:ext>
              </a:extLst>
            </p:cNvPr>
            <p:cNvSpPr/>
            <p:nvPr/>
          </p:nvSpPr>
          <p:spPr>
            <a:xfrm rot="5400000">
              <a:off x="10010974" y="4267626"/>
              <a:ext cx="307634" cy="975744"/>
            </a:xfrm>
            <a:prstGeom prst="rec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96183C5-8275-8421-6F01-F9B0609C9BA9}"/>
                </a:ext>
              </a:extLst>
            </p:cNvPr>
            <p:cNvSpPr txBox="1"/>
            <p:nvPr/>
          </p:nvSpPr>
          <p:spPr>
            <a:xfrm rot="10800000" flipH="1" flipV="1">
              <a:off x="9848606" y="4477665"/>
              <a:ext cx="609938" cy="145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6DFC243-6E05-6DF7-8791-998FBB1988AC}"/>
                </a:ext>
              </a:extLst>
            </p:cNvPr>
            <p:cNvSpPr/>
            <p:nvPr/>
          </p:nvSpPr>
          <p:spPr>
            <a:xfrm>
              <a:off x="9648321" y="4613019"/>
              <a:ext cx="10834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E-map trolley</a:t>
              </a:r>
            </a:p>
          </p:txBody>
        </p:sp>
      </p:grpSp>
      <p:cxnSp>
        <p:nvCxnSpPr>
          <p:cNvPr id="328" name="Connector: Elbow 327">
            <a:extLst>
              <a:ext uri="{FF2B5EF4-FFF2-40B4-BE49-F238E27FC236}">
                <a16:creationId xmlns:a16="http://schemas.microsoft.com/office/drawing/2014/main" id="{E47E1B7B-0F9A-437F-95B2-A609EC73FAAE}"/>
              </a:ext>
            </a:extLst>
          </p:cNvPr>
          <p:cNvCxnSpPr>
            <a:cxnSpLocks/>
            <a:stCxn id="323" idx="0"/>
            <a:endCxn id="191" idx="2"/>
          </p:cNvCxnSpPr>
          <p:nvPr/>
        </p:nvCxnSpPr>
        <p:spPr>
          <a:xfrm rot="5400000" flipH="1" flipV="1">
            <a:off x="6500045" y="3601251"/>
            <a:ext cx="442310" cy="2231076"/>
          </a:xfrm>
          <a:prstGeom prst="bentConnector3">
            <a:avLst>
              <a:gd name="adj1" fmla="val 42822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8AAD7C40-CE41-4CC6-AAF0-F02F8D3A9352}"/>
              </a:ext>
            </a:extLst>
          </p:cNvPr>
          <p:cNvSpPr txBox="1"/>
          <p:nvPr/>
        </p:nvSpPr>
        <p:spPr>
          <a:xfrm rot="16200000">
            <a:off x="-1038145" y="3953882"/>
            <a:ext cx="251969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Need storing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15D6AE3-64D2-4ABE-B37A-9E8ABE281970}"/>
              </a:ext>
            </a:extLst>
          </p:cNvPr>
          <p:cNvSpPr txBox="1"/>
          <p:nvPr/>
        </p:nvSpPr>
        <p:spPr>
          <a:xfrm rot="16200000">
            <a:off x="-377697" y="2065132"/>
            <a:ext cx="121556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No-storing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1E943D-3575-424A-9FBD-A89B12107DCA}"/>
              </a:ext>
            </a:extLst>
          </p:cNvPr>
          <p:cNvSpPr/>
          <p:nvPr/>
        </p:nvSpPr>
        <p:spPr>
          <a:xfrm>
            <a:off x="2792433" y="1632817"/>
            <a:ext cx="5037704" cy="121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63D2F00-ED7D-451C-B8F1-8F6DB245D58A}"/>
              </a:ext>
            </a:extLst>
          </p:cNvPr>
          <p:cNvGrpSpPr/>
          <p:nvPr/>
        </p:nvGrpSpPr>
        <p:grpSpPr>
          <a:xfrm>
            <a:off x="2929073" y="1677441"/>
            <a:ext cx="1554563" cy="742931"/>
            <a:chOff x="-2529877" y="2885383"/>
            <a:chExt cx="1554563" cy="742931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CEF6984E-A08D-456A-AE8D-252AF5F1792D}"/>
                </a:ext>
              </a:extLst>
            </p:cNvPr>
            <p:cNvGrpSpPr/>
            <p:nvPr/>
          </p:nvGrpSpPr>
          <p:grpSpPr>
            <a:xfrm>
              <a:off x="-2147000" y="2885383"/>
              <a:ext cx="490413" cy="350153"/>
              <a:chOff x="-703925" y="1897087"/>
              <a:chExt cx="1692025" cy="1015705"/>
            </a:xfrm>
          </p:grpSpPr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90F0F88E-9709-4F61-8541-E068B8E83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3925" y="1897087"/>
                <a:ext cx="1692025" cy="1015705"/>
              </a:xfrm>
              <a:prstGeom prst="rect">
                <a:avLst/>
              </a:prstGeom>
            </p:spPr>
          </p:pic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24C733EC-A6F9-4B70-AB99-EB24555AA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9030" y="2356907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F0A8799-1F63-4B49-8F14-2228BD2A6C68}"/>
                </a:ext>
              </a:extLst>
            </p:cNvPr>
            <p:cNvSpPr/>
            <p:nvPr/>
          </p:nvSpPr>
          <p:spPr>
            <a:xfrm>
              <a:off x="-2529877" y="2989517"/>
              <a:ext cx="1554563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Sub material</a:t>
              </a: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ADF70A-013A-4721-ABE9-B6DA1B9DAA9F}"/>
              </a:ext>
            </a:extLst>
          </p:cNvPr>
          <p:cNvGrpSpPr/>
          <p:nvPr/>
        </p:nvGrpSpPr>
        <p:grpSpPr>
          <a:xfrm>
            <a:off x="2479627" y="2251492"/>
            <a:ext cx="3773483" cy="810107"/>
            <a:chOff x="-2336656" y="2703612"/>
            <a:chExt cx="3773483" cy="810107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601F76D-F9DF-46D7-B383-6B29D04473C8}"/>
                </a:ext>
              </a:extLst>
            </p:cNvPr>
            <p:cNvGrpSpPr/>
            <p:nvPr/>
          </p:nvGrpSpPr>
          <p:grpSpPr>
            <a:xfrm>
              <a:off x="-1588771" y="2727412"/>
              <a:ext cx="519592" cy="370986"/>
              <a:chOff x="1222082" y="1438854"/>
              <a:chExt cx="1792694" cy="1076137"/>
            </a:xfrm>
          </p:grpSpPr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953A7609-81A2-4C7F-8CCE-66916C38F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2082" y="1438854"/>
                <a:ext cx="1792694" cy="1076137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62DA33C9-AA79-4CE5-AB29-C6D035B6A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158" y="1885314"/>
                <a:ext cx="604830" cy="466754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9E974AC8-3C19-4279-9B0E-8C044B3E857B}"/>
                </a:ext>
              </a:extLst>
            </p:cNvPr>
            <p:cNvSpPr/>
            <p:nvPr/>
          </p:nvSpPr>
          <p:spPr>
            <a:xfrm>
              <a:off x="-2336656" y="287492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J.I.T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D998755-D674-45DC-9C97-6431303DAFA8}"/>
                </a:ext>
              </a:extLst>
            </p:cNvPr>
            <p:cNvSpPr/>
            <p:nvPr/>
          </p:nvSpPr>
          <p:spPr>
            <a:xfrm>
              <a:off x="-539039" y="270361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non inspection</a:t>
              </a:r>
            </a:p>
            <a:p>
              <a:endParaRPr lang="en-US" sz="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inspection</a:t>
              </a:r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B306B7C-E667-428B-9BE7-64A219C576A8}"/>
              </a:ext>
            </a:extLst>
          </p:cNvPr>
          <p:cNvGrpSpPr/>
          <p:nvPr/>
        </p:nvGrpSpPr>
        <p:grpSpPr>
          <a:xfrm>
            <a:off x="10512708" y="1651570"/>
            <a:ext cx="1538733" cy="738664"/>
            <a:chOff x="10600672" y="1668449"/>
            <a:chExt cx="1538733" cy="1988547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0292ACB1-F382-4DD8-9FCA-CFD466888FCA}"/>
                </a:ext>
              </a:extLst>
            </p:cNvPr>
            <p:cNvSpPr/>
            <p:nvPr/>
          </p:nvSpPr>
          <p:spPr>
            <a:xfrm>
              <a:off x="10789608" y="1731780"/>
              <a:ext cx="1157139" cy="1787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981C3928-1103-450B-967F-B9A62AF1707E}"/>
                </a:ext>
              </a:extLst>
            </p:cNvPr>
            <p:cNvSpPr txBox="1"/>
            <p:nvPr/>
          </p:nvSpPr>
          <p:spPr>
            <a:xfrm>
              <a:off x="10600672" y="1668449"/>
              <a:ext cx="1538733" cy="1988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sub </a:t>
              </a:r>
            </a:p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</a:t>
              </a:r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centralize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144F2C5-FF82-40F7-920F-4EB3F8BDB09A}"/>
              </a:ext>
            </a:extLst>
          </p:cNvPr>
          <p:cNvSpPr/>
          <p:nvPr/>
        </p:nvSpPr>
        <p:spPr>
          <a:xfrm>
            <a:off x="2076429" y="4783836"/>
            <a:ext cx="6087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❷</a:t>
            </a:r>
          </a:p>
        </p:txBody>
      </p:sp>
      <p:cxnSp>
        <p:nvCxnSpPr>
          <p:cNvPr id="407" name="Connector: Elbow 406">
            <a:extLst>
              <a:ext uri="{FF2B5EF4-FFF2-40B4-BE49-F238E27FC236}">
                <a16:creationId xmlns:a16="http://schemas.microsoft.com/office/drawing/2014/main" id="{A01AF4EF-23BA-4F53-8788-16DE6E85FC07}"/>
              </a:ext>
            </a:extLst>
          </p:cNvPr>
          <p:cNvCxnSpPr>
            <a:cxnSpLocks/>
            <a:stCxn id="323" idx="0"/>
            <a:endCxn id="159" idx="2"/>
          </p:cNvCxnSpPr>
          <p:nvPr/>
        </p:nvCxnSpPr>
        <p:spPr>
          <a:xfrm rot="5400000" flipH="1" flipV="1">
            <a:off x="5743091" y="4366841"/>
            <a:ext cx="433675" cy="708532"/>
          </a:xfrm>
          <a:prstGeom prst="bentConnector3">
            <a:avLst>
              <a:gd name="adj1" fmla="val 42679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6FABD6D5-AB82-4021-AD30-EA9D88220337}"/>
              </a:ext>
            </a:extLst>
          </p:cNvPr>
          <p:cNvCxnSpPr>
            <a:cxnSpLocks/>
            <a:stCxn id="223" idx="2"/>
            <a:endCxn id="132" idx="2"/>
          </p:cNvCxnSpPr>
          <p:nvPr/>
        </p:nvCxnSpPr>
        <p:spPr>
          <a:xfrm rot="5400000" flipH="1" flipV="1">
            <a:off x="8190765" y="3310533"/>
            <a:ext cx="101727" cy="1658126"/>
          </a:xfrm>
          <a:prstGeom prst="bentConnector3">
            <a:avLst>
              <a:gd name="adj1" fmla="val -323151"/>
            </a:avLst>
          </a:prstGeom>
          <a:ln w="190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Picture 154" descr="sagyoW051">
            <a:extLst>
              <a:ext uri="{FF2B5EF4-FFF2-40B4-BE49-F238E27FC236}">
                <a16:creationId xmlns:a16="http://schemas.microsoft.com/office/drawing/2014/main" id="{68C5239D-8F18-426F-9212-F6A25CF4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897" y="4129890"/>
            <a:ext cx="291681" cy="36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BDD619-E135-4779-9903-337352FBEA3B}"/>
              </a:ext>
            </a:extLst>
          </p:cNvPr>
          <p:cNvGrpSpPr/>
          <p:nvPr/>
        </p:nvGrpSpPr>
        <p:grpSpPr>
          <a:xfrm>
            <a:off x="8456641" y="1906507"/>
            <a:ext cx="1157140" cy="415123"/>
            <a:chOff x="5271654" y="4144766"/>
            <a:chExt cx="1157140" cy="415123"/>
          </a:xfrm>
        </p:grpSpPr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53E4C59E-0F4D-4385-9A31-B1F82770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416" name="Rectangle 1">
              <a:extLst>
                <a:ext uri="{FF2B5EF4-FFF2-40B4-BE49-F238E27FC236}">
                  <a16:creationId xmlns:a16="http://schemas.microsoft.com/office/drawing/2014/main" id="{78E4F521-A277-43AB-9553-306C344E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sp>
        <p:nvSpPr>
          <p:cNvPr id="417" name="Rectangle 416">
            <a:extLst>
              <a:ext uri="{FF2B5EF4-FFF2-40B4-BE49-F238E27FC236}">
                <a16:creationId xmlns:a16="http://schemas.microsoft.com/office/drawing/2014/main" id="{92F0BE92-6FA3-48F0-B64F-6327F3CF4A06}"/>
              </a:ext>
            </a:extLst>
          </p:cNvPr>
          <p:cNvSpPr/>
          <p:nvPr/>
        </p:nvSpPr>
        <p:spPr>
          <a:xfrm>
            <a:off x="9269079" y="1845594"/>
            <a:ext cx="1046572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</a:t>
            </a:r>
          </a:p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inventory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5EE6C5E-4D81-4B04-8DCC-D9A519ECD4BA}"/>
              </a:ext>
            </a:extLst>
          </p:cNvPr>
          <p:cNvGrpSpPr/>
          <p:nvPr/>
        </p:nvGrpSpPr>
        <p:grpSpPr>
          <a:xfrm>
            <a:off x="2923613" y="4314279"/>
            <a:ext cx="1248720" cy="788374"/>
            <a:chOff x="-2114380" y="2727412"/>
            <a:chExt cx="1248720" cy="788374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EC04FAC6-2838-4E1E-BF1C-45AB99FB2298}"/>
                </a:ext>
              </a:extLst>
            </p:cNvPr>
            <p:cNvGrpSpPr/>
            <p:nvPr/>
          </p:nvGrpSpPr>
          <p:grpSpPr>
            <a:xfrm>
              <a:off x="-1753871" y="2727412"/>
              <a:ext cx="519591" cy="370986"/>
              <a:chOff x="652451" y="1438854"/>
              <a:chExt cx="1792695" cy="107613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A68D7223-D76C-4BBD-B722-057EC4BE9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451" y="1438854"/>
                <a:ext cx="1792695" cy="1076137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0F114009-5898-4953-9246-7E5518834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618" y="1885314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69B9FD06-4E07-4066-AF83-BC15A0CA5B3E}"/>
                </a:ext>
              </a:extLst>
            </p:cNvPr>
            <p:cNvSpPr/>
            <p:nvPr/>
          </p:nvSpPr>
          <p:spPr>
            <a:xfrm>
              <a:off x="-2114380" y="2876989"/>
              <a:ext cx="1248720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 part</a:t>
              </a:r>
            </a:p>
          </p:txBody>
        </p:sp>
      </p:grp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E80F562-EF29-4472-8416-D907EA954735}"/>
              </a:ext>
            </a:extLst>
          </p:cNvPr>
          <p:cNvCxnSpPr>
            <a:stCxn id="258" idx="3"/>
            <a:endCxn id="180" idx="2"/>
          </p:cNvCxnSpPr>
          <p:nvPr/>
        </p:nvCxnSpPr>
        <p:spPr>
          <a:xfrm flipV="1">
            <a:off x="3803713" y="4166453"/>
            <a:ext cx="3041604" cy="333319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F1DE1A-8A72-4A71-AF9E-4EBDC4C9E60F}"/>
              </a:ext>
            </a:extLst>
          </p:cNvPr>
          <p:cNvCxnSpPr>
            <a:cxnSpLocks/>
          </p:cNvCxnSpPr>
          <p:nvPr/>
        </p:nvCxnSpPr>
        <p:spPr>
          <a:xfrm flipV="1">
            <a:off x="3676650" y="1839927"/>
            <a:ext cx="6996927" cy="56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C97ACFD-4893-4028-A8F2-E9AD67786513}"/>
              </a:ext>
            </a:extLst>
          </p:cNvPr>
          <p:cNvCxnSpPr>
            <a:cxnSpLocks/>
            <a:endCxn id="410" idx="1"/>
          </p:cNvCxnSpPr>
          <p:nvPr/>
        </p:nvCxnSpPr>
        <p:spPr>
          <a:xfrm flipV="1">
            <a:off x="3640001" y="2543528"/>
            <a:ext cx="4518781" cy="183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7641F2A-7775-4B89-A7F3-B5470871C109}"/>
              </a:ext>
            </a:extLst>
          </p:cNvPr>
          <p:cNvSpPr/>
          <p:nvPr/>
        </p:nvSpPr>
        <p:spPr>
          <a:xfrm>
            <a:off x="412760" y="6264534"/>
            <a:ext cx="1132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HC </a:t>
            </a:r>
          </a:p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DBFD3BA-2043-4569-BD9B-20ACD7EA5A32}"/>
              </a:ext>
            </a:extLst>
          </p:cNvPr>
          <p:cNvSpPr/>
          <p:nvPr/>
        </p:nvSpPr>
        <p:spPr>
          <a:xfrm>
            <a:off x="2242757" y="6240311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950E3B7-3D3D-4F29-BF15-A766283D03A2}"/>
              </a:ext>
            </a:extLst>
          </p:cNvPr>
          <p:cNvSpPr/>
          <p:nvPr/>
        </p:nvSpPr>
        <p:spPr>
          <a:xfrm>
            <a:off x="5166868" y="6240311"/>
            <a:ext cx="244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∆4pax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∆2pax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687CFEB-5EF0-413F-AD4D-3D70801AD54A}"/>
              </a:ext>
            </a:extLst>
          </p:cNvPr>
          <p:cNvSpPr/>
          <p:nvPr/>
        </p:nvSpPr>
        <p:spPr>
          <a:xfrm>
            <a:off x="8158782" y="6240311"/>
            <a:ext cx="2349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∆8pax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∆5pax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D997A51-9E68-495C-A54D-9C2555D33B14}"/>
              </a:ext>
            </a:extLst>
          </p:cNvPr>
          <p:cNvSpPr/>
          <p:nvPr/>
        </p:nvSpPr>
        <p:spPr>
          <a:xfrm>
            <a:off x="10955138" y="6236498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∆1pax 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53ED0D9-4E92-4765-A141-2B1827367F76}"/>
              </a:ext>
            </a:extLst>
          </p:cNvPr>
          <p:cNvSpPr/>
          <p:nvPr/>
        </p:nvSpPr>
        <p:spPr>
          <a:xfrm>
            <a:off x="5499425" y="6503818"/>
            <a:ext cx="265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∆15pax [</a:t>
            </a:r>
            <a:r>
              <a:rPr lang="en-GB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∆10pax</a:t>
            </a:r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E6F00C-E3AA-4216-86F8-15412030BB88}"/>
              </a:ext>
            </a:extLst>
          </p:cNvPr>
          <p:cNvSpPr/>
          <p:nvPr/>
        </p:nvSpPr>
        <p:spPr>
          <a:xfrm>
            <a:off x="3667127" y="3424120"/>
            <a:ext cx="393489" cy="281029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JIT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3C72990-F02F-48BC-B59A-C678F818C5C7}"/>
              </a:ext>
            </a:extLst>
          </p:cNvPr>
          <p:cNvCxnSpPr>
            <a:cxnSpLocks/>
          </p:cNvCxnSpPr>
          <p:nvPr/>
        </p:nvCxnSpPr>
        <p:spPr>
          <a:xfrm flipV="1">
            <a:off x="4065852" y="2613378"/>
            <a:ext cx="4092930" cy="1017715"/>
          </a:xfrm>
          <a:prstGeom prst="bentConnector3">
            <a:avLst>
              <a:gd name="adj1" fmla="val 624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Arrow: Down 266">
            <a:extLst>
              <a:ext uri="{FF2B5EF4-FFF2-40B4-BE49-F238E27FC236}">
                <a16:creationId xmlns:a16="http://schemas.microsoft.com/office/drawing/2014/main" id="{6AB4325A-A9B5-49DA-8E89-5F0114DABB1F}"/>
              </a:ext>
            </a:extLst>
          </p:cNvPr>
          <p:cNvSpPr/>
          <p:nvPr/>
        </p:nvSpPr>
        <p:spPr>
          <a:xfrm flipH="1">
            <a:off x="2252595" y="3256516"/>
            <a:ext cx="111834" cy="427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6" name="Callout: Up Arrow 275">
            <a:extLst>
              <a:ext uri="{FF2B5EF4-FFF2-40B4-BE49-F238E27FC236}">
                <a16:creationId xmlns:a16="http://schemas.microsoft.com/office/drawing/2014/main" id="{CFEA3FB2-42C7-4102-B1BB-C8CFAD64BFB8}"/>
              </a:ext>
            </a:extLst>
          </p:cNvPr>
          <p:cNvSpPr/>
          <p:nvPr/>
        </p:nvSpPr>
        <p:spPr>
          <a:xfrm>
            <a:off x="484257" y="2354122"/>
            <a:ext cx="1458292" cy="879624"/>
          </a:xfrm>
          <a:prstGeom prst="upArrowCallout">
            <a:avLst>
              <a:gd name="adj1" fmla="val 23853"/>
              <a:gd name="adj2" fmla="val 25000"/>
              <a:gd name="adj3" fmla="val 25000"/>
              <a:gd name="adj4" fmla="val 69043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130BD8-63E0-40B6-AA27-1ABBD6C98400}"/>
              </a:ext>
            </a:extLst>
          </p:cNvPr>
          <p:cNvSpPr/>
          <p:nvPr/>
        </p:nvSpPr>
        <p:spPr>
          <a:xfrm>
            <a:off x="393564" y="2900661"/>
            <a:ext cx="1813262" cy="47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1.Have barcode max 80%</a:t>
            </a:r>
          </a:p>
          <a:p>
            <a:r>
              <a:rPr lang="en-US" sz="1200" dirty="0">
                <a:solidFill>
                  <a:schemeClr val="tx1"/>
                </a:solidFill>
              </a:rPr>
              <a:t>2.No barcode 20% 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(New supplier/cost up)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227B08-2A57-4E56-886A-5E9A2E17DBEE}"/>
              </a:ext>
            </a:extLst>
          </p:cNvPr>
          <p:cNvSpPr/>
          <p:nvPr/>
        </p:nvSpPr>
        <p:spPr>
          <a:xfrm>
            <a:off x="765251" y="3104088"/>
            <a:ext cx="52733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❶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8E5F64B-7457-4260-B96D-669B79F87C39}"/>
              </a:ext>
            </a:extLst>
          </p:cNvPr>
          <p:cNvSpPr/>
          <p:nvPr/>
        </p:nvSpPr>
        <p:spPr>
          <a:xfrm>
            <a:off x="2714178" y="1464182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EB04FBF-32C4-48B1-97BC-588EFB62A026}"/>
              </a:ext>
            </a:extLst>
          </p:cNvPr>
          <p:cNvSpPr/>
          <p:nvPr/>
        </p:nvSpPr>
        <p:spPr>
          <a:xfrm>
            <a:off x="2721406" y="2023259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A78A1B5-C73E-46F5-ACFA-C05E3A1FF3F5}"/>
              </a:ext>
            </a:extLst>
          </p:cNvPr>
          <p:cNvSpPr/>
          <p:nvPr/>
        </p:nvSpPr>
        <p:spPr>
          <a:xfrm>
            <a:off x="2728031" y="4080670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14C202A4-0C7D-42DC-A864-7A80F587E4F8}"/>
              </a:ext>
            </a:extLst>
          </p:cNvPr>
          <p:cNvCxnSpPr>
            <a:cxnSpLocks/>
          </p:cNvCxnSpPr>
          <p:nvPr/>
        </p:nvCxnSpPr>
        <p:spPr>
          <a:xfrm>
            <a:off x="11294668" y="2323949"/>
            <a:ext cx="0" cy="228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4" name="Picture 273">
            <a:extLst>
              <a:ext uri="{FF2B5EF4-FFF2-40B4-BE49-F238E27FC236}">
                <a16:creationId xmlns:a16="http://schemas.microsoft.com/office/drawing/2014/main" id="{3DF493DA-DAC9-4B79-87E1-86C06E69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815481" y="3703201"/>
            <a:ext cx="499498" cy="453616"/>
          </a:xfrm>
          <a:prstGeom prst="rect">
            <a:avLst/>
          </a:prstGeom>
        </p:spPr>
      </p:pic>
      <p:sp>
        <p:nvSpPr>
          <p:cNvPr id="278" name="Rectangle 277">
            <a:extLst>
              <a:ext uri="{FF2B5EF4-FFF2-40B4-BE49-F238E27FC236}">
                <a16:creationId xmlns:a16="http://schemas.microsoft.com/office/drawing/2014/main" id="{B2268762-F921-4E5A-8E12-E9A44C9DEF26}"/>
              </a:ext>
            </a:extLst>
          </p:cNvPr>
          <p:cNvSpPr/>
          <p:nvPr/>
        </p:nvSpPr>
        <p:spPr>
          <a:xfrm>
            <a:off x="7979015" y="4123635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card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35FD6-8F58-0B15-6CD9-636B5AAA5F32}"/>
              </a:ext>
            </a:extLst>
          </p:cNvPr>
          <p:cNvSpPr txBox="1"/>
          <p:nvPr/>
        </p:nvSpPr>
        <p:spPr>
          <a:xfrm>
            <a:off x="1799078" y="350705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7640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911419" y="875994"/>
            <a:ext cx="2458418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Manual find pallet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FA/SCM: Manual confirm Pallet status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872710"/>
            <a:ext cx="2926124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sample: Q’ty, serial No ..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not know box OQC pick 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526921" y="497652"/>
            <a:ext cx="2926123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① </a:t>
            </a: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 up sample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792687" y="504593"/>
            <a:ext cx="2807518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②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inspection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26658-7A09-4A0C-9516-02B4852B036C}"/>
              </a:ext>
            </a:extLst>
          </p:cNvPr>
          <p:cNvSpPr/>
          <p:nvPr/>
        </p:nvSpPr>
        <p:spPr>
          <a:xfrm>
            <a:off x="6911419" y="497652"/>
            <a:ext cx="2458418" cy="3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③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stamp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EC565-5A24-4E54-ABC5-71FCE1FCD13D}"/>
              </a:ext>
            </a:extLst>
          </p:cNvPr>
          <p:cNvSpPr/>
          <p:nvPr/>
        </p:nvSpPr>
        <p:spPr>
          <a:xfrm>
            <a:off x="9681051" y="500679"/>
            <a:ext cx="2378736" cy="30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④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42887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807903" y="872710"/>
            <a:ext cx="2792302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Not update inspection result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81051" y="872710"/>
            <a:ext cx="2378739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confirm product lot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323633"/>
            <a:ext cx="1476250" cy="559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84" y="4790450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67" y="2665257"/>
            <a:ext cx="1158081" cy="4866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74324"/>
            <a:ext cx="0" cy="469521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53456" y="1794656"/>
            <a:ext cx="1945490" cy="1937648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4824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36959"/>
            <a:ext cx="1200728" cy="765681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239" y="3848551"/>
              <a:ext cx="956315" cy="67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5155944" y="3150204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738637"/>
            <a:ext cx="1646154" cy="722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00703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50686" y="2234003"/>
            <a:ext cx="123845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62689"/>
            <a:ext cx="0" cy="1084925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1751098"/>
            <a:ext cx="11532867" cy="396865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73685" y="849073"/>
            <a:ext cx="336984" cy="837566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73684" y="1748005"/>
            <a:ext cx="336984" cy="3968656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 &amp; inspection progress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71424" y="1792785"/>
            <a:ext cx="790207" cy="46156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04775" y="184086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282403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5340378" y="3099200"/>
            <a:ext cx="6602161" cy="2524938"/>
            <a:chOff x="5715927" y="1497407"/>
            <a:chExt cx="5251640" cy="281699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117" y="1521889"/>
              <a:ext cx="407998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15927" y="4279811"/>
              <a:ext cx="5251640" cy="233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9396" y="3904150"/>
              <a:ext cx="1" cy="406359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88" y="1497407"/>
              <a:ext cx="0" cy="281699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4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482852-110A-4592-A040-D8712C505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55621"/>
              </p:ext>
            </p:extLst>
          </p:nvPr>
        </p:nvGraphicFramePr>
        <p:xfrm>
          <a:off x="826858" y="846059"/>
          <a:ext cx="10590697" cy="467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323850" y="485775"/>
            <a:ext cx="11563350" cy="6124575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FB4D5-4657-4E5E-942A-5C96D0D17540}"/>
              </a:ext>
            </a:extLst>
          </p:cNvPr>
          <p:cNvGrpSpPr/>
          <p:nvPr/>
        </p:nvGrpSpPr>
        <p:grpSpPr>
          <a:xfrm>
            <a:off x="152400" y="791310"/>
            <a:ext cx="11658600" cy="5393590"/>
            <a:chOff x="642310" y="791310"/>
            <a:chExt cx="10831180" cy="4754473"/>
          </a:xfrm>
        </p:grpSpPr>
        <p:sp>
          <p:nvSpPr>
            <p:cNvPr id="5" name="AutoShape 5"/>
            <p:cNvSpPr/>
            <p:nvPr/>
          </p:nvSpPr>
          <p:spPr>
            <a:xfrm>
              <a:off x="642310" y="5545783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642310" y="3816237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42310" y="2951464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642310" y="2086691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42310" y="1221918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07027" y="1232512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03697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26692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649686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72681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895676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18670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1460790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1683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28484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4012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W1.Oct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51773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W2.Oct~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763418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Nov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75063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Dec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86707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Jan.25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63500" y="1349720"/>
              <a:ext cx="1772078" cy="622662"/>
              <a:chOff x="0" y="-139957"/>
              <a:chExt cx="3544155" cy="1245323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01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11/9/2024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7027" y="1395101"/>
              <a:ext cx="2415755" cy="611499"/>
            </a:xfrm>
            <a:custGeom>
              <a:avLst/>
              <a:gdLst/>
              <a:ahLst/>
              <a:cxnLst/>
              <a:rect l="l" t="t" r="r" b="b"/>
              <a:pathLst>
                <a:path w="1370808" h="182655">
                  <a:moveTo>
                    <a:pt x="49253" y="0"/>
                  </a:moveTo>
                  <a:lnTo>
                    <a:pt x="1321556" y="0"/>
                  </a:lnTo>
                  <a:cubicBezTo>
                    <a:pt x="1334618" y="0"/>
                    <a:pt x="1347146" y="5189"/>
                    <a:pt x="1356383" y="14426"/>
                  </a:cubicBezTo>
                  <a:cubicBezTo>
                    <a:pt x="1365619" y="23663"/>
                    <a:pt x="1370808" y="36190"/>
                    <a:pt x="1370808" y="49253"/>
                  </a:cubicBezTo>
                  <a:lnTo>
                    <a:pt x="1370808" y="133402"/>
                  </a:lnTo>
                  <a:cubicBezTo>
                    <a:pt x="1370808" y="160604"/>
                    <a:pt x="1348757" y="182655"/>
                    <a:pt x="1321556" y="182655"/>
                  </a:cubicBezTo>
                  <a:lnTo>
                    <a:pt x="49253" y="182655"/>
                  </a:lnTo>
                  <a:cubicBezTo>
                    <a:pt x="22051" y="182655"/>
                    <a:pt x="0" y="160604"/>
                    <a:pt x="0" y="133402"/>
                  </a:cubicBezTo>
                  <a:lnTo>
                    <a:pt x="0" y="49253"/>
                  </a:lnTo>
                  <a:cubicBezTo>
                    <a:pt x="0" y="22051"/>
                    <a:pt x="22051" y="0"/>
                    <a:pt x="49253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45720" bIns="45720" anchor="ctr" anchorCtr="0"/>
            <a:lstStyle/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Establishment &amp;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Environment Preparation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653090" y="4681010"/>
              <a:ext cx="1082040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863500" y="2214260"/>
              <a:ext cx="1772078" cy="622662"/>
              <a:chOff x="0" y="-139957"/>
              <a:chExt cx="3544155" cy="124532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02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23/9/2024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63500" y="3078801"/>
              <a:ext cx="1772078" cy="622662"/>
              <a:chOff x="0" y="-139957"/>
              <a:chExt cx="3544155" cy="1245323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1/11/2024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63500" y="3943341"/>
              <a:ext cx="1772078" cy="622662"/>
              <a:chOff x="0" y="-139957"/>
              <a:chExt cx="3544155" cy="124532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04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1/12/2024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63500" y="4807882"/>
              <a:ext cx="1772078" cy="622662"/>
              <a:chOff x="0" y="-139957"/>
              <a:chExt cx="3544155" cy="1245323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05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20/1/2025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5379337" y="1380177"/>
              <a:ext cx="1037927" cy="567463"/>
            </a:xfrm>
            <a:custGeom>
              <a:avLst/>
              <a:gdLst/>
              <a:ahLst/>
              <a:cxnLst/>
              <a:rect l="l" t="t" r="r" b="b"/>
              <a:pathLst>
                <a:path w="1262723" h="182655">
                  <a:moveTo>
                    <a:pt x="53469" y="0"/>
                  </a:moveTo>
                  <a:lnTo>
                    <a:pt x="1209254" y="0"/>
                  </a:lnTo>
                  <a:cubicBezTo>
                    <a:pt x="1223435" y="0"/>
                    <a:pt x="1237034" y="5633"/>
                    <a:pt x="1247062" y="15661"/>
                  </a:cubicBezTo>
                  <a:cubicBezTo>
                    <a:pt x="1257089" y="25688"/>
                    <a:pt x="1262723" y="39288"/>
                    <a:pt x="1262723" y="53469"/>
                  </a:cubicBezTo>
                  <a:lnTo>
                    <a:pt x="1262723" y="129186"/>
                  </a:lnTo>
                  <a:cubicBezTo>
                    <a:pt x="1262723" y="158716"/>
                    <a:pt x="1238784" y="182655"/>
                    <a:pt x="1209254" y="182655"/>
                  </a:cubicBezTo>
                  <a:lnTo>
                    <a:pt x="53469" y="182655"/>
                  </a:lnTo>
                  <a:cubicBezTo>
                    <a:pt x="23939" y="182655"/>
                    <a:pt x="0" y="158716"/>
                    <a:pt x="0" y="129186"/>
                  </a:cubicBezTo>
                  <a:lnTo>
                    <a:pt x="0" y="53469"/>
                  </a:lnTo>
                  <a:cubicBezTo>
                    <a:pt x="0" y="23939"/>
                    <a:pt x="23939" y="0"/>
                    <a:pt x="53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r>
                <a:rPr lang="en-US" sz="1067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plan &amp; Approve</a:t>
              </a:r>
            </a:p>
          </p:txBody>
        </p:sp>
        <p:sp>
          <p:nvSpPr>
            <p:cNvPr id="50" name="Freeform 50"/>
            <p:cNvSpPr/>
            <p:nvPr/>
          </p:nvSpPr>
          <p:spPr>
            <a:xfrm>
              <a:off x="5265602" y="2279413"/>
              <a:ext cx="1204089" cy="539988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Concept scope confirm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6593690" y="3132633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044490" y="3134508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9041711" y="3973274"/>
              <a:ext cx="1073085" cy="567845"/>
            </a:xfrm>
            <a:custGeom>
              <a:avLst/>
              <a:gdLst/>
              <a:ahLst/>
              <a:cxnLst/>
              <a:rect l="l" t="t" r="r" b="b"/>
              <a:pathLst>
                <a:path w="1628883" h="182655">
                  <a:moveTo>
                    <a:pt x="41449" y="0"/>
                  </a:moveTo>
                  <a:lnTo>
                    <a:pt x="1587434" y="0"/>
                  </a:lnTo>
                  <a:cubicBezTo>
                    <a:pt x="1610326" y="0"/>
                    <a:pt x="1628883" y="18558"/>
                    <a:pt x="1628883" y="41449"/>
                  </a:cubicBezTo>
                  <a:lnTo>
                    <a:pt x="1628883" y="141206"/>
                  </a:lnTo>
                  <a:cubicBezTo>
                    <a:pt x="1628883" y="164098"/>
                    <a:pt x="1610326" y="182655"/>
                    <a:pt x="1587434" y="182655"/>
                  </a:cubicBezTo>
                  <a:lnTo>
                    <a:pt x="41449" y="182655"/>
                  </a:lnTo>
                  <a:cubicBezTo>
                    <a:pt x="18558" y="182655"/>
                    <a:pt x="0" y="164098"/>
                    <a:pt x="0" y="141206"/>
                  </a:cubicBezTo>
                  <a:lnTo>
                    <a:pt x="0" y="41449"/>
                  </a:lnTo>
                  <a:cubicBezTo>
                    <a:pt x="0" y="18558"/>
                    <a:pt x="18558" y="0"/>
                    <a:pt x="41449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SIT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10258619" y="3985356"/>
              <a:ext cx="770032" cy="537477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UAT</a:t>
              </a:r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314C0EE7-8D3E-E10B-9091-7937D1865B8B}"/>
                </a:ext>
              </a:extLst>
            </p:cNvPr>
            <p:cNvSpPr/>
            <p:nvPr/>
          </p:nvSpPr>
          <p:spPr>
            <a:xfrm>
              <a:off x="6546390" y="2279883"/>
              <a:ext cx="3548804" cy="539987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System design &amp; develop</a:t>
              </a: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B9BC98D-3331-C96D-06CD-50B6BD5FC2C9}"/>
                </a:ext>
              </a:extLst>
            </p:cNvPr>
            <p:cNvSpPr/>
            <p:nvPr/>
          </p:nvSpPr>
          <p:spPr>
            <a:xfrm>
              <a:off x="8755691" y="3150879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508B0D6A-EF97-0242-8FEB-94611AF2A613}"/>
                </a:ext>
              </a:extLst>
            </p:cNvPr>
            <p:cNvSpPr/>
            <p:nvPr/>
          </p:nvSpPr>
          <p:spPr>
            <a:xfrm>
              <a:off x="10220858" y="3152247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0F4C0943-B37D-8A90-C3F0-666F57C0A630}"/>
                </a:ext>
              </a:extLst>
            </p:cNvPr>
            <p:cNvSpPr/>
            <p:nvPr/>
          </p:nvSpPr>
          <p:spPr>
            <a:xfrm>
              <a:off x="10878930" y="4845507"/>
              <a:ext cx="537113" cy="537476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GO-LIVE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756E0CF-1636-48F8-8C6B-1D588D5A77C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C9C8C3-9D4A-4D1F-91D7-BDAA5E31D99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748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BD7CD-525A-4E67-AE50-A7F03EA256FB}"/>
              </a:ext>
            </a:extLst>
          </p:cNvPr>
          <p:cNvSpPr/>
          <p:nvPr/>
        </p:nvSpPr>
        <p:spPr>
          <a:xfrm>
            <a:off x="6581774" y="4463510"/>
            <a:ext cx="6524625" cy="109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confirm: 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(SCM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hnay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095BEE-A726-47FE-9856-B995DFBF9FEC}"/>
              </a:ext>
            </a:extLst>
          </p:cNvPr>
          <p:cNvSpPr/>
          <p:nvPr/>
        </p:nvSpPr>
        <p:spPr>
          <a:xfrm>
            <a:off x="6304529" y="5461966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đang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tại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3-OCt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3013</Words>
  <Application>Microsoft Office PowerPoint</Application>
  <PresentationFormat>Widescreen</PresentationFormat>
  <Paragraphs>665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ＭＳ Ｐゴシック</vt:lpstr>
      <vt:lpstr>ＭＳ Ｐゴシック</vt:lpstr>
      <vt:lpstr>Arial</vt:lpstr>
      <vt:lpstr>Calibri</vt:lpstr>
      <vt:lpstr>Calibri Light</vt:lpstr>
      <vt:lpstr>Meiryo</vt:lpstr>
      <vt:lpstr>Meiryo UI</vt:lpstr>
      <vt:lpstr>Montaser Arabic</vt:lpstr>
      <vt:lpstr>Montaser Arabic Bold</vt:lpstr>
      <vt:lpstr>Roboto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ACER</cp:lastModifiedBy>
  <cp:revision>350</cp:revision>
  <dcterms:created xsi:type="dcterms:W3CDTF">2024-09-20T07:04:32Z</dcterms:created>
  <dcterms:modified xsi:type="dcterms:W3CDTF">2024-11-28T14:38:26Z</dcterms:modified>
</cp:coreProperties>
</file>